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56" r:id="rId5"/>
    <p:sldId id="2000" r:id="rId6"/>
    <p:sldId id="1991" r:id="rId7"/>
    <p:sldId id="2091" r:id="rId8"/>
    <p:sldId id="2124" r:id="rId9"/>
    <p:sldId id="2089" r:id="rId10"/>
    <p:sldId id="2133" r:id="rId11"/>
    <p:sldId id="2122" r:id="rId12"/>
    <p:sldId id="2074" r:id="rId13"/>
    <p:sldId id="2125" r:id="rId14"/>
    <p:sldId id="2129" r:id="rId15"/>
    <p:sldId id="2128" r:id="rId16"/>
    <p:sldId id="2126" r:id="rId17"/>
    <p:sldId id="2127" r:id="rId18"/>
    <p:sldId id="2119" r:id="rId19"/>
    <p:sldId id="2130" r:id="rId20"/>
    <p:sldId id="2131" r:id="rId21"/>
    <p:sldId id="2132" r:id="rId22"/>
    <p:sldId id="2090" r:id="rId23"/>
    <p:sldId id="2088" r:id="rId24"/>
    <p:sldId id="1987" r:id="rId25"/>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F3FA"/>
    <a:srgbClr val="F9F9F9"/>
    <a:srgbClr val="FC0474"/>
    <a:srgbClr val="FAF3CA"/>
    <a:srgbClr val="EAFAEC"/>
    <a:srgbClr val="FEDEEC"/>
    <a:srgbClr val="F9EBF7"/>
    <a:srgbClr val="FFECAF"/>
    <a:srgbClr val="FA72A6"/>
    <a:srgbClr val="32467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8862" autoAdjust="0"/>
  </p:normalViewPr>
  <p:slideViewPr>
    <p:cSldViewPr snapToGrid="0">
      <p:cViewPr varScale="1">
        <p:scale>
          <a:sx n="98" d="100"/>
          <a:sy n="98" d="100"/>
        </p:scale>
        <p:origin x="107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7F4657-31DA-49A1-961A-BBF1DB557156}" type="datetimeFigureOut">
              <a:rPr lang="pt-BR" smtClean="0"/>
              <a:t>07/11/2025</a:t>
            </a:fld>
            <a:endParaRPr lang="pt-B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BB99D1-4C5D-4F9A-A504-3F978DD47364}" type="slidenum">
              <a:rPr lang="pt-BR" smtClean="0"/>
              <a:t>‹#›</a:t>
            </a:fld>
            <a:endParaRPr lang="pt-BR"/>
          </a:p>
        </p:txBody>
      </p:sp>
    </p:spTree>
    <p:extLst>
      <p:ext uri="{BB962C8B-B14F-4D97-AF65-F5344CB8AC3E}">
        <p14:creationId xmlns:p14="http://schemas.microsoft.com/office/powerpoint/2010/main" val="35628497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14B81-02A2-F3D9-4B88-44B844DE1F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03F9143-8F85-3BA1-05BB-5AB53303BB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F5F01E-364D-C284-B197-4E76C2D7B28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18BE5D4-F61D-46DD-2CDF-A5C6F7E87BD7}"/>
              </a:ext>
            </a:extLst>
          </p:cNvPr>
          <p:cNvSpPr>
            <a:spLocks noGrp="1"/>
          </p:cNvSpPr>
          <p:nvPr>
            <p:ph type="sldNum" sz="quarter" idx="5"/>
          </p:nvPr>
        </p:nvSpPr>
        <p:spPr/>
        <p:txBody>
          <a:bodyPr/>
          <a:lstStyle/>
          <a:p>
            <a:fld id="{C0F4A2C8-6C88-4E71-83EE-698B9D4FE22F}" type="slidenum">
              <a:rPr lang="en-US" smtClean="0"/>
              <a:pPr/>
              <a:t>2</a:t>
            </a:fld>
            <a:endParaRPr lang="en-US"/>
          </a:p>
        </p:txBody>
      </p:sp>
    </p:spTree>
    <p:extLst>
      <p:ext uri="{BB962C8B-B14F-4D97-AF65-F5344CB8AC3E}">
        <p14:creationId xmlns:p14="http://schemas.microsoft.com/office/powerpoint/2010/main" val="3276072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fld id="{B1FEB637-BC42-497E-9119-65CA0380A6EE}" type="slidenum">
              <a:rPr lang="en-GB" smtClean="0"/>
              <a:t>21</a:t>
            </a:fld>
            <a:endParaRPr lang="en-GB"/>
          </a:p>
        </p:txBody>
      </p:sp>
    </p:spTree>
    <p:extLst>
      <p:ext uri="{BB962C8B-B14F-4D97-AF65-F5344CB8AC3E}">
        <p14:creationId xmlns:p14="http://schemas.microsoft.com/office/powerpoint/2010/main" val="583615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7AC02-959F-B74E-8D9E-7909495E83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t-BR"/>
          </a:p>
        </p:txBody>
      </p:sp>
      <p:sp>
        <p:nvSpPr>
          <p:cNvPr id="3" name="Subtitle 2">
            <a:extLst>
              <a:ext uri="{FF2B5EF4-FFF2-40B4-BE49-F238E27FC236}">
                <a16:creationId xmlns:a16="http://schemas.microsoft.com/office/drawing/2014/main" id="{5F2BF888-FF16-3BB1-07C0-3BD42C25C9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t-BR"/>
          </a:p>
        </p:txBody>
      </p:sp>
      <p:sp>
        <p:nvSpPr>
          <p:cNvPr id="4" name="Date Placeholder 3">
            <a:extLst>
              <a:ext uri="{FF2B5EF4-FFF2-40B4-BE49-F238E27FC236}">
                <a16:creationId xmlns:a16="http://schemas.microsoft.com/office/drawing/2014/main" id="{9A669A7F-BB41-C6C5-42D7-E044EB8A1FF5}"/>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5" name="Footer Placeholder 4">
            <a:extLst>
              <a:ext uri="{FF2B5EF4-FFF2-40B4-BE49-F238E27FC236}">
                <a16:creationId xmlns:a16="http://schemas.microsoft.com/office/drawing/2014/main" id="{A3E1C60D-2412-2110-F11D-06CBC50B10E7}"/>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9F87C2C7-6FD5-F80C-083D-D4F801F1DD32}"/>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266863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9F3BD-2026-6A6B-A6AC-324ED6BC3B83}"/>
              </a:ext>
            </a:extLst>
          </p:cNvPr>
          <p:cNvSpPr>
            <a:spLocks noGrp="1"/>
          </p:cNvSpPr>
          <p:nvPr>
            <p:ph type="title"/>
          </p:nvPr>
        </p:nvSpPr>
        <p:spPr/>
        <p:txBody>
          <a:bodyPr/>
          <a:lstStyle/>
          <a:p>
            <a:r>
              <a:rPr lang="en-US"/>
              <a:t>Click to edit Master title style</a:t>
            </a:r>
            <a:endParaRPr lang="pt-BR"/>
          </a:p>
        </p:txBody>
      </p:sp>
      <p:sp>
        <p:nvSpPr>
          <p:cNvPr id="3" name="Vertical Text Placeholder 2">
            <a:extLst>
              <a:ext uri="{FF2B5EF4-FFF2-40B4-BE49-F238E27FC236}">
                <a16:creationId xmlns:a16="http://schemas.microsoft.com/office/drawing/2014/main" id="{F0E782F2-9FDC-FC5F-F172-3706FC0622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6EFB5043-093C-95CC-A5BD-89BE29D9AC33}"/>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5" name="Footer Placeholder 4">
            <a:extLst>
              <a:ext uri="{FF2B5EF4-FFF2-40B4-BE49-F238E27FC236}">
                <a16:creationId xmlns:a16="http://schemas.microsoft.com/office/drawing/2014/main" id="{835AA1A7-9881-5C05-C2A5-8F48644E7550}"/>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92C09660-CA3D-318E-0B4B-E567EF12C70B}"/>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3785498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5E4907-B1C9-B17A-43CC-BBF20538DA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t-BR"/>
          </a:p>
        </p:txBody>
      </p:sp>
      <p:sp>
        <p:nvSpPr>
          <p:cNvPr id="3" name="Vertical Text Placeholder 2">
            <a:extLst>
              <a:ext uri="{FF2B5EF4-FFF2-40B4-BE49-F238E27FC236}">
                <a16:creationId xmlns:a16="http://schemas.microsoft.com/office/drawing/2014/main" id="{AE8AF04A-31E6-3AC2-4178-74378136C6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78A84368-DD97-B272-3320-5F9BE6323EBD}"/>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5" name="Footer Placeholder 4">
            <a:extLst>
              <a:ext uri="{FF2B5EF4-FFF2-40B4-BE49-F238E27FC236}">
                <a16:creationId xmlns:a16="http://schemas.microsoft.com/office/drawing/2014/main" id="{F708D769-C81F-D816-885A-C280D2D43632}"/>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8D8A9A83-6C79-994B-C4DF-F59C8C52C047}"/>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35528829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Only">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CD107D-B492-40E6-BDDC-E7CF16E788BD}"/>
              </a:ext>
            </a:extLst>
          </p:cNvPr>
          <p:cNvPicPr>
            <a:picLocks noChangeAspect="1"/>
          </p:cNvPicPr>
          <p:nvPr userDrawn="1"/>
        </p:nvPicPr>
        <p:blipFill rotWithShape="1">
          <a:blip r:embed="rId2"/>
          <a:srcRect l="1" t="3633" r="13086" b="3633"/>
          <a:stretch/>
        </p:blipFill>
        <p:spPr>
          <a:xfrm>
            <a:off x="5764496" y="-1"/>
            <a:ext cx="6427503" cy="6858001"/>
          </a:xfrm>
          <a:prstGeom prst="rect">
            <a:avLst/>
          </a:prstGeom>
        </p:spPr>
      </p:pic>
      <p:sp>
        <p:nvSpPr>
          <p:cNvPr id="7" name="Title 1">
            <a:extLst>
              <a:ext uri="{FF2B5EF4-FFF2-40B4-BE49-F238E27FC236}">
                <a16:creationId xmlns:a16="http://schemas.microsoft.com/office/drawing/2014/main" id="{B08606FC-A9D4-D64F-B8F5-37351EBD7025}"/>
              </a:ext>
            </a:extLst>
          </p:cNvPr>
          <p:cNvSpPr>
            <a:spLocks noGrp="1"/>
          </p:cNvSpPr>
          <p:nvPr>
            <p:ph type="title"/>
          </p:nvPr>
        </p:nvSpPr>
        <p:spPr bwMode="gray">
          <a:xfrm>
            <a:off x="528001" y="1705670"/>
            <a:ext cx="5766474" cy="1592403"/>
          </a:xfrm>
        </p:spPr>
        <p:txBody>
          <a:bodyPr anchor="b"/>
          <a:lstStyle>
            <a:lvl1pPr>
              <a:lnSpc>
                <a:spcPct val="95000"/>
              </a:lnSpc>
              <a:defRPr sz="3600" b="1">
                <a:solidFill>
                  <a:srgbClr val="00A3E0"/>
                </a:solidFill>
                <a:latin typeface="+mj-lt"/>
                <a:ea typeface="Open Sans" panose="020B0606030504020204" pitchFamily="34" charset="0"/>
                <a:cs typeface="Open Sans" panose="020B0606030504020204" pitchFamily="34" charset="0"/>
              </a:defRPr>
            </a:lvl1pPr>
          </a:lstStyle>
          <a:p>
            <a:r>
              <a:rPr lang="en-US"/>
              <a:t>Click to edit Master title style</a:t>
            </a:r>
          </a:p>
        </p:txBody>
      </p:sp>
      <p:sp>
        <p:nvSpPr>
          <p:cNvPr id="8" name="Text Placeholder 2">
            <a:extLst>
              <a:ext uri="{FF2B5EF4-FFF2-40B4-BE49-F238E27FC236}">
                <a16:creationId xmlns:a16="http://schemas.microsoft.com/office/drawing/2014/main" id="{62960D7C-00B3-044E-B670-3EE1ADEB10AE}"/>
              </a:ext>
            </a:extLst>
          </p:cNvPr>
          <p:cNvSpPr>
            <a:spLocks noGrp="1"/>
          </p:cNvSpPr>
          <p:nvPr>
            <p:ph type="body" idx="1"/>
          </p:nvPr>
        </p:nvSpPr>
        <p:spPr bwMode="gray">
          <a:xfrm>
            <a:off x="528000" y="3429000"/>
            <a:ext cx="5768155" cy="1566532"/>
          </a:xfrm>
        </p:spPr>
        <p:txBody>
          <a:bodyPr lIns="0" tIns="0" rIns="0" bIns="0">
            <a:noAutofit/>
          </a:bodyPr>
          <a:lstStyle>
            <a:lvl1pPr marL="0" indent="0">
              <a:lnSpc>
                <a:spcPct val="95000"/>
              </a:lnSpc>
              <a:spcAft>
                <a:spcPts val="0"/>
              </a:spcAft>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12946216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75325" y="4102100"/>
            <a:ext cx="8555263" cy="2197101"/>
          </a:xfrm>
        </p:spPr>
        <p:txBody>
          <a:bodyPr anchor="b" anchorCtr="0">
            <a:noAutofit/>
          </a:bodyPr>
          <a:lstStyle>
            <a:lvl1pPr>
              <a:lnSpc>
                <a:spcPct val="100000"/>
              </a:lnSpc>
              <a:spcAft>
                <a:spcPts val="800"/>
              </a:spcAft>
              <a:defRPr sz="900"/>
            </a:lvl1pPr>
          </a:lstStyle>
          <a:p>
            <a:pPr lvl="0"/>
            <a:r>
              <a:rPr lang="en-US" noProof="0"/>
              <a:t>Click to edit Master text styles</a:t>
            </a:r>
          </a:p>
        </p:txBody>
      </p:sp>
      <p:sp>
        <p:nvSpPr>
          <p:cNvPr id="3" name="Picture Placeholder 2"/>
          <p:cNvSpPr>
            <a:spLocks noGrp="1"/>
          </p:cNvSpPr>
          <p:nvPr>
            <p:ph type="pic" sz="quarter" idx="14" hasCustomPrompt="1"/>
          </p:nvPr>
        </p:nvSpPr>
        <p:spPr>
          <a:xfrm>
            <a:off x="9402597" y="4102100"/>
            <a:ext cx="2319503" cy="1725448"/>
          </a:xfrm>
        </p:spPr>
        <p:txBody>
          <a:bodyPr anchor="ctr" anchorCtr="0"/>
          <a:lstStyle>
            <a:lvl1pPr algn="ctr">
              <a:defRPr sz="1200"/>
            </a:lvl1pPr>
          </a:lstStyle>
          <a:p>
            <a:r>
              <a:rPr lang="en-US" sz="1200" noProof="0"/>
              <a:t>Insert sponsorship mark here</a:t>
            </a:r>
            <a:endParaRPr lang="en-US" noProof="0"/>
          </a:p>
        </p:txBody>
      </p:sp>
      <p:sp>
        <p:nvSpPr>
          <p:cNvPr id="8" name="Text Placeholder 7"/>
          <p:cNvSpPr>
            <a:spLocks noGrp="1"/>
          </p:cNvSpPr>
          <p:nvPr>
            <p:ph type="body" sz="quarter" idx="15"/>
          </p:nvPr>
        </p:nvSpPr>
        <p:spPr>
          <a:xfrm>
            <a:off x="9402598" y="5935479"/>
            <a:ext cx="2319501" cy="363723"/>
          </a:xfrm>
        </p:spPr>
        <p:txBody>
          <a:bodyPr anchor="b" anchorCtr="0"/>
          <a:lstStyle>
            <a:lvl1pPr>
              <a:lnSpc>
                <a:spcPct val="100000"/>
              </a:lnSpc>
              <a:defRPr sz="1267"/>
            </a:lvl1pPr>
          </a:lstStyle>
          <a:p>
            <a:pPr lvl="0"/>
            <a:r>
              <a:rPr lang="en-US" noProof="0"/>
              <a:t>Click to edit Master text styles</a:t>
            </a:r>
          </a:p>
        </p:txBody>
      </p:sp>
      <p:grpSp>
        <p:nvGrpSpPr>
          <p:cNvPr id="20" name="Group 19"/>
          <p:cNvGrpSpPr>
            <a:grpSpLocks noChangeAspect="1"/>
          </p:cNvGrpSpPr>
          <p:nvPr userDrawn="1"/>
        </p:nvGrpSpPr>
        <p:grpSpPr>
          <a:xfrm>
            <a:off x="475325" y="457200"/>
            <a:ext cx="1998000" cy="374400"/>
            <a:chOff x="398463" y="404813"/>
            <a:chExt cx="1627187" cy="307976"/>
          </a:xfrm>
          <a:solidFill>
            <a:schemeClr val="tx1"/>
          </a:solidFill>
        </p:grpSpPr>
        <p:sp>
          <p:nvSpPr>
            <p:cNvPr id="21"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175081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368D2-ED26-DAE2-A0C1-D0E75E6EB0BD}"/>
              </a:ext>
            </a:extLst>
          </p:cNvPr>
          <p:cNvSpPr>
            <a:spLocks noGrp="1"/>
          </p:cNvSpPr>
          <p:nvPr>
            <p:ph type="title"/>
          </p:nvPr>
        </p:nvSpPr>
        <p:spPr/>
        <p:txBody>
          <a:bodyPr/>
          <a:lstStyle/>
          <a:p>
            <a:r>
              <a:rPr lang="en-US"/>
              <a:t>Click to edit Master title style</a:t>
            </a:r>
            <a:endParaRPr lang="pt-BR"/>
          </a:p>
        </p:txBody>
      </p:sp>
      <p:sp>
        <p:nvSpPr>
          <p:cNvPr id="3" name="Content Placeholder 2">
            <a:extLst>
              <a:ext uri="{FF2B5EF4-FFF2-40B4-BE49-F238E27FC236}">
                <a16:creationId xmlns:a16="http://schemas.microsoft.com/office/drawing/2014/main" id="{803BBFE6-AF95-EC44-F1FA-E08527BB45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D0F99990-958F-B2DD-EEE5-73C2A69C7CDC}"/>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5" name="Footer Placeholder 4">
            <a:extLst>
              <a:ext uri="{FF2B5EF4-FFF2-40B4-BE49-F238E27FC236}">
                <a16:creationId xmlns:a16="http://schemas.microsoft.com/office/drawing/2014/main" id="{EBB78562-0A87-3DBD-615D-A3333BBF1CF7}"/>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914CD69F-645E-81B0-A310-1CC2C5ADCE50}"/>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1067898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15E64-3F02-34F9-6368-B4AEEE34CC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t-BR"/>
          </a:p>
        </p:txBody>
      </p:sp>
      <p:sp>
        <p:nvSpPr>
          <p:cNvPr id="3" name="Text Placeholder 2">
            <a:extLst>
              <a:ext uri="{FF2B5EF4-FFF2-40B4-BE49-F238E27FC236}">
                <a16:creationId xmlns:a16="http://schemas.microsoft.com/office/drawing/2014/main" id="{8B05E891-6096-AB9B-3808-B4DC9EBF901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606EEC-FE7D-CF75-5D71-B6A00492DF07}"/>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5" name="Footer Placeholder 4">
            <a:extLst>
              <a:ext uri="{FF2B5EF4-FFF2-40B4-BE49-F238E27FC236}">
                <a16:creationId xmlns:a16="http://schemas.microsoft.com/office/drawing/2014/main" id="{F3489888-8157-AA8B-FCF2-3FF6AFAB1248}"/>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D67DCE7A-55A9-5875-828E-57902C42FA40}"/>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35515551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F097D-B813-A845-8705-0A0C9B575A3B}"/>
              </a:ext>
            </a:extLst>
          </p:cNvPr>
          <p:cNvSpPr>
            <a:spLocks noGrp="1"/>
          </p:cNvSpPr>
          <p:nvPr>
            <p:ph type="title"/>
          </p:nvPr>
        </p:nvSpPr>
        <p:spPr/>
        <p:txBody>
          <a:bodyPr/>
          <a:lstStyle/>
          <a:p>
            <a:r>
              <a:rPr lang="en-US"/>
              <a:t>Click to edit Master title style</a:t>
            </a:r>
            <a:endParaRPr lang="pt-BR"/>
          </a:p>
        </p:txBody>
      </p:sp>
      <p:sp>
        <p:nvSpPr>
          <p:cNvPr id="3" name="Content Placeholder 2">
            <a:extLst>
              <a:ext uri="{FF2B5EF4-FFF2-40B4-BE49-F238E27FC236}">
                <a16:creationId xmlns:a16="http://schemas.microsoft.com/office/drawing/2014/main" id="{96114FC6-D29C-4F65-83E8-D496196F54D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Content Placeholder 3">
            <a:extLst>
              <a:ext uri="{FF2B5EF4-FFF2-40B4-BE49-F238E27FC236}">
                <a16:creationId xmlns:a16="http://schemas.microsoft.com/office/drawing/2014/main" id="{ED09D81C-3E85-76E7-9821-41EC8114222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Date Placeholder 4">
            <a:extLst>
              <a:ext uri="{FF2B5EF4-FFF2-40B4-BE49-F238E27FC236}">
                <a16:creationId xmlns:a16="http://schemas.microsoft.com/office/drawing/2014/main" id="{24E16C2F-50EE-1C15-C6FF-0DD321B2B300}"/>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6" name="Footer Placeholder 5">
            <a:extLst>
              <a:ext uri="{FF2B5EF4-FFF2-40B4-BE49-F238E27FC236}">
                <a16:creationId xmlns:a16="http://schemas.microsoft.com/office/drawing/2014/main" id="{42B11CFE-4637-A7D4-22C8-1D9402EFDCC0}"/>
              </a:ext>
            </a:extLst>
          </p:cNvPr>
          <p:cNvSpPr>
            <a:spLocks noGrp="1"/>
          </p:cNvSpPr>
          <p:nvPr>
            <p:ph type="ftr" sz="quarter" idx="11"/>
          </p:nvPr>
        </p:nvSpPr>
        <p:spPr/>
        <p:txBody>
          <a:bodyPr/>
          <a:lstStyle/>
          <a:p>
            <a:endParaRPr lang="pt-BR"/>
          </a:p>
        </p:txBody>
      </p:sp>
      <p:sp>
        <p:nvSpPr>
          <p:cNvPr id="7" name="Slide Number Placeholder 6">
            <a:extLst>
              <a:ext uri="{FF2B5EF4-FFF2-40B4-BE49-F238E27FC236}">
                <a16:creationId xmlns:a16="http://schemas.microsoft.com/office/drawing/2014/main" id="{56FF1680-B051-A329-AC74-4D9B668E41F8}"/>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240951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0654B-0FD5-1D4B-E56F-E505F1AEF1B2}"/>
              </a:ext>
            </a:extLst>
          </p:cNvPr>
          <p:cNvSpPr>
            <a:spLocks noGrp="1"/>
          </p:cNvSpPr>
          <p:nvPr>
            <p:ph type="title"/>
          </p:nvPr>
        </p:nvSpPr>
        <p:spPr>
          <a:xfrm>
            <a:off x="839788" y="365125"/>
            <a:ext cx="10515600" cy="1325563"/>
          </a:xfrm>
        </p:spPr>
        <p:txBody>
          <a:bodyPr/>
          <a:lstStyle/>
          <a:p>
            <a:r>
              <a:rPr lang="en-US"/>
              <a:t>Click to edit Master title style</a:t>
            </a:r>
            <a:endParaRPr lang="pt-BR"/>
          </a:p>
        </p:txBody>
      </p:sp>
      <p:sp>
        <p:nvSpPr>
          <p:cNvPr id="3" name="Text Placeholder 2">
            <a:extLst>
              <a:ext uri="{FF2B5EF4-FFF2-40B4-BE49-F238E27FC236}">
                <a16:creationId xmlns:a16="http://schemas.microsoft.com/office/drawing/2014/main" id="{B59B7E25-2D8E-5C5D-2043-EFA163AC36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667CBD-100E-3D57-1FB8-3FAE8AE374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Text Placeholder 4">
            <a:extLst>
              <a:ext uri="{FF2B5EF4-FFF2-40B4-BE49-F238E27FC236}">
                <a16:creationId xmlns:a16="http://schemas.microsoft.com/office/drawing/2014/main" id="{AA8B1157-D4BE-D676-4200-1991858AAF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3C9C2F-9D60-F42D-0F94-A5F32CEC657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7" name="Date Placeholder 6">
            <a:extLst>
              <a:ext uri="{FF2B5EF4-FFF2-40B4-BE49-F238E27FC236}">
                <a16:creationId xmlns:a16="http://schemas.microsoft.com/office/drawing/2014/main" id="{BC051407-A816-488B-9312-3BA390477F1D}"/>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8" name="Footer Placeholder 7">
            <a:extLst>
              <a:ext uri="{FF2B5EF4-FFF2-40B4-BE49-F238E27FC236}">
                <a16:creationId xmlns:a16="http://schemas.microsoft.com/office/drawing/2014/main" id="{E30BEEE8-AEAB-0BAA-62A8-951F40601D33}"/>
              </a:ext>
            </a:extLst>
          </p:cNvPr>
          <p:cNvSpPr>
            <a:spLocks noGrp="1"/>
          </p:cNvSpPr>
          <p:nvPr>
            <p:ph type="ftr" sz="quarter" idx="11"/>
          </p:nvPr>
        </p:nvSpPr>
        <p:spPr/>
        <p:txBody>
          <a:bodyPr/>
          <a:lstStyle/>
          <a:p>
            <a:endParaRPr lang="pt-BR"/>
          </a:p>
        </p:txBody>
      </p:sp>
      <p:sp>
        <p:nvSpPr>
          <p:cNvPr id="9" name="Slide Number Placeholder 8">
            <a:extLst>
              <a:ext uri="{FF2B5EF4-FFF2-40B4-BE49-F238E27FC236}">
                <a16:creationId xmlns:a16="http://schemas.microsoft.com/office/drawing/2014/main" id="{2B249C55-9B30-9174-7339-DF4A64A38A04}"/>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3976150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6483A-3335-D049-B48E-E7CE41A87ED3}"/>
              </a:ext>
            </a:extLst>
          </p:cNvPr>
          <p:cNvSpPr>
            <a:spLocks noGrp="1"/>
          </p:cNvSpPr>
          <p:nvPr>
            <p:ph type="title"/>
          </p:nvPr>
        </p:nvSpPr>
        <p:spPr/>
        <p:txBody>
          <a:bodyPr/>
          <a:lstStyle/>
          <a:p>
            <a:r>
              <a:rPr lang="en-US"/>
              <a:t>Click to edit Master title style</a:t>
            </a:r>
            <a:endParaRPr lang="pt-BR"/>
          </a:p>
        </p:txBody>
      </p:sp>
      <p:sp>
        <p:nvSpPr>
          <p:cNvPr id="3" name="Date Placeholder 2">
            <a:extLst>
              <a:ext uri="{FF2B5EF4-FFF2-40B4-BE49-F238E27FC236}">
                <a16:creationId xmlns:a16="http://schemas.microsoft.com/office/drawing/2014/main" id="{4743F2E9-94FA-53C0-4A01-72B40DA8A541}"/>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4" name="Footer Placeholder 3">
            <a:extLst>
              <a:ext uri="{FF2B5EF4-FFF2-40B4-BE49-F238E27FC236}">
                <a16:creationId xmlns:a16="http://schemas.microsoft.com/office/drawing/2014/main" id="{EE0EDB1A-356E-F780-E5D8-4FED40414AC0}"/>
              </a:ext>
            </a:extLst>
          </p:cNvPr>
          <p:cNvSpPr>
            <a:spLocks noGrp="1"/>
          </p:cNvSpPr>
          <p:nvPr>
            <p:ph type="ftr" sz="quarter" idx="11"/>
          </p:nvPr>
        </p:nvSpPr>
        <p:spPr/>
        <p:txBody>
          <a:bodyPr/>
          <a:lstStyle/>
          <a:p>
            <a:endParaRPr lang="pt-BR"/>
          </a:p>
        </p:txBody>
      </p:sp>
      <p:sp>
        <p:nvSpPr>
          <p:cNvPr id="5" name="Slide Number Placeholder 4">
            <a:extLst>
              <a:ext uri="{FF2B5EF4-FFF2-40B4-BE49-F238E27FC236}">
                <a16:creationId xmlns:a16="http://schemas.microsoft.com/office/drawing/2014/main" id="{F6BB72C2-6272-EBF9-638F-E603B3F069ED}"/>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1506187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2C15A9-8EDE-6FE2-4EF8-ECAD3599BF95}"/>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3" name="Footer Placeholder 2">
            <a:extLst>
              <a:ext uri="{FF2B5EF4-FFF2-40B4-BE49-F238E27FC236}">
                <a16:creationId xmlns:a16="http://schemas.microsoft.com/office/drawing/2014/main" id="{AE005A57-EDE7-5AD9-E8D9-08375BB2C7EC}"/>
              </a:ext>
            </a:extLst>
          </p:cNvPr>
          <p:cNvSpPr>
            <a:spLocks noGrp="1"/>
          </p:cNvSpPr>
          <p:nvPr>
            <p:ph type="ftr" sz="quarter" idx="11"/>
          </p:nvPr>
        </p:nvSpPr>
        <p:spPr/>
        <p:txBody>
          <a:bodyPr/>
          <a:lstStyle/>
          <a:p>
            <a:endParaRPr lang="pt-BR"/>
          </a:p>
        </p:txBody>
      </p:sp>
      <p:sp>
        <p:nvSpPr>
          <p:cNvPr id="4" name="Slide Number Placeholder 3">
            <a:extLst>
              <a:ext uri="{FF2B5EF4-FFF2-40B4-BE49-F238E27FC236}">
                <a16:creationId xmlns:a16="http://schemas.microsoft.com/office/drawing/2014/main" id="{E2718518-756C-ED5F-CCB8-DCF2AEC00589}"/>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2376267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F97A7-649F-DDC5-3462-BE21CA8CC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BR"/>
          </a:p>
        </p:txBody>
      </p:sp>
      <p:sp>
        <p:nvSpPr>
          <p:cNvPr id="3" name="Content Placeholder 2">
            <a:extLst>
              <a:ext uri="{FF2B5EF4-FFF2-40B4-BE49-F238E27FC236}">
                <a16:creationId xmlns:a16="http://schemas.microsoft.com/office/drawing/2014/main" id="{FBB57D67-0E66-EE5E-C2FD-45A9C9CE94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Text Placeholder 3">
            <a:extLst>
              <a:ext uri="{FF2B5EF4-FFF2-40B4-BE49-F238E27FC236}">
                <a16:creationId xmlns:a16="http://schemas.microsoft.com/office/drawing/2014/main" id="{27548A4E-E503-70AC-138B-D4CD2413C8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48346F-5F6D-481D-F7E9-72FDE44B1B7D}"/>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6" name="Footer Placeholder 5">
            <a:extLst>
              <a:ext uri="{FF2B5EF4-FFF2-40B4-BE49-F238E27FC236}">
                <a16:creationId xmlns:a16="http://schemas.microsoft.com/office/drawing/2014/main" id="{C1A68626-BE60-372B-126A-349B80CCEEE8}"/>
              </a:ext>
            </a:extLst>
          </p:cNvPr>
          <p:cNvSpPr>
            <a:spLocks noGrp="1"/>
          </p:cNvSpPr>
          <p:nvPr>
            <p:ph type="ftr" sz="quarter" idx="11"/>
          </p:nvPr>
        </p:nvSpPr>
        <p:spPr/>
        <p:txBody>
          <a:bodyPr/>
          <a:lstStyle/>
          <a:p>
            <a:endParaRPr lang="pt-BR"/>
          </a:p>
        </p:txBody>
      </p:sp>
      <p:sp>
        <p:nvSpPr>
          <p:cNvPr id="7" name="Slide Number Placeholder 6">
            <a:extLst>
              <a:ext uri="{FF2B5EF4-FFF2-40B4-BE49-F238E27FC236}">
                <a16:creationId xmlns:a16="http://schemas.microsoft.com/office/drawing/2014/main" id="{B916C5F5-770D-E751-A578-EB65AC43038E}"/>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2792924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9910-930E-0500-F5C8-DC3EA0D82F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BR"/>
          </a:p>
        </p:txBody>
      </p:sp>
      <p:sp>
        <p:nvSpPr>
          <p:cNvPr id="3" name="Picture Placeholder 2">
            <a:extLst>
              <a:ext uri="{FF2B5EF4-FFF2-40B4-BE49-F238E27FC236}">
                <a16:creationId xmlns:a16="http://schemas.microsoft.com/office/drawing/2014/main" id="{D1850336-F9BD-941E-B19A-F702A95DC8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Text Placeholder 3">
            <a:extLst>
              <a:ext uri="{FF2B5EF4-FFF2-40B4-BE49-F238E27FC236}">
                <a16:creationId xmlns:a16="http://schemas.microsoft.com/office/drawing/2014/main" id="{88A3339E-C34B-AA95-1408-971864CCFC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35932D-C07C-81E2-C82A-E2E945E87C0E}"/>
              </a:ext>
            </a:extLst>
          </p:cNvPr>
          <p:cNvSpPr>
            <a:spLocks noGrp="1"/>
          </p:cNvSpPr>
          <p:nvPr>
            <p:ph type="dt" sz="half" idx="10"/>
          </p:nvPr>
        </p:nvSpPr>
        <p:spPr/>
        <p:txBody>
          <a:bodyPr/>
          <a:lstStyle/>
          <a:p>
            <a:fld id="{48E66C86-23D3-478D-8DA6-E580159A94C0}" type="datetimeFigureOut">
              <a:rPr lang="pt-BR" smtClean="0"/>
              <a:t>07/11/2025</a:t>
            </a:fld>
            <a:endParaRPr lang="pt-BR"/>
          </a:p>
        </p:txBody>
      </p:sp>
      <p:sp>
        <p:nvSpPr>
          <p:cNvPr id="6" name="Footer Placeholder 5">
            <a:extLst>
              <a:ext uri="{FF2B5EF4-FFF2-40B4-BE49-F238E27FC236}">
                <a16:creationId xmlns:a16="http://schemas.microsoft.com/office/drawing/2014/main" id="{5232A09C-E614-CCDC-FAE7-6D27DC736484}"/>
              </a:ext>
            </a:extLst>
          </p:cNvPr>
          <p:cNvSpPr>
            <a:spLocks noGrp="1"/>
          </p:cNvSpPr>
          <p:nvPr>
            <p:ph type="ftr" sz="quarter" idx="11"/>
          </p:nvPr>
        </p:nvSpPr>
        <p:spPr/>
        <p:txBody>
          <a:bodyPr/>
          <a:lstStyle/>
          <a:p>
            <a:endParaRPr lang="pt-BR"/>
          </a:p>
        </p:txBody>
      </p:sp>
      <p:sp>
        <p:nvSpPr>
          <p:cNvPr id="7" name="Slide Number Placeholder 6">
            <a:extLst>
              <a:ext uri="{FF2B5EF4-FFF2-40B4-BE49-F238E27FC236}">
                <a16:creationId xmlns:a16="http://schemas.microsoft.com/office/drawing/2014/main" id="{4FFB51B2-2E33-8D5A-5FFB-CB6B9DC13E1D}"/>
              </a:ext>
            </a:extLst>
          </p:cNvPr>
          <p:cNvSpPr>
            <a:spLocks noGrp="1"/>
          </p:cNvSpPr>
          <p:nvPr>
            <p:ph type="sldNum" sz="quarter" idx="12"/>
          </p:nvPr>
        </p:nvSpPr>
        <p:spPr/>
        <p:txBody>
          <a:bodyPr/>
          <a:lstStyle/>
          <a:p>
            <a:fld id="{36107282-C5CC-4573-B7FD-3DA30E272E1E}" type="slidenum">
              <a:rPr lang="pt-BR" smtClean="0"/>
              <a:t>‹#›</a:t>
            </a:fld>
            <a:endParaRPr lang="pt-BR"/>
          </a:p>
        </p:txBody>
      </p:sp>
    </p:spTree>
    <p:extLst>
      <p:ext uri="{BB962C8B-B14F-4D97-AF65-F5344CB8AC3E}">
        <p14:creationId xmlns:p14="http://schemas.microsoft.com/office/powerpoint/2010/main" val="3173456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DEEB865-1A75-1EEC-CE2C-B1B2C7BAE2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t-BR"/>
          </a:p>
        </p:txBody>
      </p:sp>
      <p:sp>
        <p:nvSpPr>
          <p:cNvPr id="3" name="Text Placeholder 2">
            <a:extLst>
              <a:ext uri="{FF2B5EF4-FFF2-40B4-BE49-F238E27FC236}">
                <a16:creationId xmlns:a16="http://schemas.microsoft.com/office/drawing/2014/main" id="{AA11C673-19F8-4130-3585-9FFD615CB0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D7390834-341C-02AF-2FB8-6405C2FE7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E66C86-23D3-478D-8DA6-E580159A94C0}" type="datetimeFigureOut">
              <a:rPr lang="pt-BR" smtClean="0"/>
              <a:t>07/11/2025</a:t>
            </a:fld>
            <a:endParaRPr lang="pt-BR"/>
          </a:p>
        </p:txBody>
      </p:sp>
      <p:sp>
        <p:nvSpPr>
          <p:cNvPr id="5" name="Footer Placeholder 4">
            <a:extLst>
              <a:ext uri="{FF2B5EF4-FFF2-40B4-BE49-F238E27FC236}">
                <a16:creationId xmlns:a16="http://schemas.microsoft.com/office/drawing/2014/main" id="{0FB2FA53-F08C-661C-FA9A-370634DDE0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pt-BR"/>
          </a:p>
        </p:txBody>
      </p:sp>
      <p:sp>
        <p:nvSpPr>
          <p:cNvPr id="6" name="Slide Number Placeholder 5">
            <a:extLst>
              <a:ext uri="{FF2B5EF4-FFF2-40B4-BE49-F238E27FC236}">
                <a16:creationId xmlns:a16="http://schemas.microsoft.com/office/drawing/2014/main" id="{F32B019A-A899-777D-6FFF-0D9F13BEAE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6107282-C5CC-4573-B7FD-3DA30E272E1E}" type="slidenum">
              <a:rPr lang="pt-BR" smtClean="0"/>
              <a:t>‹#›</a:t>
            </a:fld>
            <a:endParaRPr lang="pt-BR"/>
          </a:p>
        </p:txBody>
      </p:sp>
    </p:spTree>
    <p:extLst>
      <p:ext uri="{BB962C8B-B14F-4D97-AF65-F5344CB8AC3E}">
        <p14:creationId xmlns:p14="http://schemas.microsoft.com/office/powerpoint/2010/main" val="25394560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2.deloitte.com/us/en/legal/about-deloitte.html"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658D72-A92A-2043-9CE3-040C1DEE2F50}"/>
              </a:ext>
            </a:extLst>
          </p:cNvPr>
          <p:cNvPicPr>
            <a:picLocks noChangeAspect="1"/>
          </p:cNvPicPr>
          <p:nvPr/>
        </p:nvPicPr>
        <p:blipFill>
          <a:blip r:embed="rId2"/>
          <a:srcRect/>
          <a:stretch/>
        </p:blipFill>
        <p:spPr>
          <a:xfrm>
            <a:off x="7717536" y="237744"/>
            <a:ext cx="5954400" cy="5954400"/>
          </a:xfrm>
          <a:prstGeom prst="rect">
            <a:avLst/>
          </a:prstGeom>
        </p:spPr>
      </p:pic>
      <p:sp>
        <p:nvSpPr>
          <p:cNvPr id="6" name="Text Placeholder 1">
            <a:extLst>
              <a:ext uri="{FF2B5EF4-FFF2-40B4-BE49-F238E27FC236}">
                <a16:creationId xmlns:a16="http://schemas.microsoft.com/office/drawing/2014/main" id="{A8E4E73D-CAAB-EC83-C1E7-AD7C12C33CDF}"/>
              </a:ext>
            </a:extLst>
          </p:cNvPr>
          <p:cNvSpPr txBox="1">
            <a:spLocks/>
          </p:cNvSpPr>
          <p:nvPr/>
        </p:nvSpPr>
        <p:spPr>
          <a:xfrm>
            <a:off x="376239" y="2547717"/>
            <a:ext cx="7966483" cy="1960776"/>
          </a:xfrm>
          <a:prstGeom prst="rect">
            <a:avLst/>
          </a:prstGeom>
        </p:spPr>
        <p:txBody>
          <a:bodyPr vert="horz" lIns="0" tIns="0" rIns="0" bIns="0" rtlCol="0" anchor="b">
            <a:noAutofit/>
          </a:bodyPr>
          <a:lstStyle>
            <a:lvl1pPr marL="0" indent="0" algn="l" defTabSz="914400" rtl="0" eaLnBrk="1" latinLnBrk="0" hangingPunct="1">
              <a:spcBef>
                <a:spcPts val="0"/>
              </a:spcBef>
              <a:spcAft>
                <a:spcPts val="0"/>
              </a:spcAft>
              <a:buSzPct val="100000"/>
              <a:buFontTx/>
              <a:buNone/>
              <a:defRPr sz="1400" b="1" kern="1200">
                <a:solidFill>
                  <a:schemeClr val="tx1"/>
                </a:solidFill>
                <a:latin typeface="Calibri" panose="020F0502020204030204" pitchFamily="34" charset="0"/>
                <a:ea typeface="+mn-ea"/>
                <a:cs typeface="Calibri" panose="020F0502020204030204" pitchFamily="34" charset="0"/>
              </a:defRPr>
            </a:lvl1pPr>
            <a:lvl2pPr marL="139700" indent="-139700" algn="l" defTabSz="914400" rtl="0" eaLnBrk="1" latinLnBrk="0" hangingPunct="1">
              <a:spcBef>
                <a:spcPts val="0"/>
              </a:spcBef>
              <a:spcAft>
                <a:spcPts val="1000"/>
              </a:spcAft>
              <a:buClrTx/>
              <a:buSzPct val="100000"/>
              <a:buFont typeface="Arial" panose="020B0604020202020204" pitchFamily="34" charset="0"/>
              <a:buChar char="•"/>
              <a:defRPr lang="en-US" sz="1300" b="1" kern="1200">
                <a:solidFill>
                  <a:schemeClr val="bg1"/>
                </a:solidFill>
                <a:latin typeface="+mj-lt"/>
                <a:ea typeface="+mn-ea"/>
                <a:cs typeface="Calibri Light" panose="020F0302020204030204" pitchFamily="34" charset="0"/>
              </a:defRPr>
            </a:lvl2pPr>
            <a:lvl3pPr marL="304800" indent="-139700" algn="l" defTabSz="914400" rtl="0" eaLnBrk="1" latinLnBrk="0" hangingPunct="1">
              <a:spcBef>
                <a:spcPts val="0"/>
              </a:spcBef>
              <a:spcAft>
                <a:spcPts val="1000"/>
              </a:spcAft>
              <a:buClrTx/>
              <a:buSzPct val="100000"/>
              <a:buFont typeface="Arial" panose="020B0604020202020204" pitchFamily="34" charset="0"/>
              <a:buChar char="−"/>
              <a:defRPr lang="en-US" sz="1300" kern="1200">
                <a:solidFill>
                  <a:schemeClr val="bg1"/>
                </a:solidFill>
                <a:latin typeface="+mn-lt"/>
                <a:ea typeface="+mn-ea"/>
                <a:cs typeface="Calibri Light" panose="020F0302020204030204" pitchFamily="34" charset="0"/>
              </a:defRPr>
            </a:lvl3pPr>
            <a:lvl4pPr marL="469900" indent="-139700" algn="l" defTabSz="914400" rtl="0" eaLnBrk="1" latinLnBrk="0" hangingPunct="1">
              <a:spcBef>
                <a:spcPts val="0"/>
              </a:spcBef>
              <a:spcAft>
                <a:spcPts val="1000"/>
              </a:spcAft>
              <a:buClrTx/>
              <a:buSzPct val="100000"/>
              <a:buFont typeface="Arial" panose="020B0604020202020204" pitchFamily="34" charset="0"/>
              <a:buChar char="◦"/>
              <a:defRPr lang="en-US" sz="1300" kern="1200" baseline="0">
                <a:solidFill>
                  <a:schemeClr val="bg1"/>
                </a:solidFill>
                <a:latin typeface="+mn-lt"/>
                <a:ea typeface="+mn-ea"/>
                <a:cs typeface="Calibri Light" panose="020F0302020204030204" pitchFamily="34" charset="0"/>
              </a:defRPr>
            </a:lvl4pPr>
            <a:lvl5pPr marL="635000" indent="-139700" algn="l" defTabSz="798513" rtl="0" eaLnBrk="1" latinLnBrk="0" hangingPunct="1">
              <a:spcBef>
                <a:spcPts val="0"/>
              </a:spcBef>
              <a:spcAft>
                <a:spcPts val="1000"/>
              </a:spcAft>
              <a:buClrTx/>
              <a:buSzPct val="100000"/>
              <a:buFont typeface="Arial" panose="020B0604020202020204" pitchFamily="34" charset="0"/>
              <a:buChar char="−"/>
              <a:tabLst/>
              <a:defRPr lang="en-US" sz="1300" kern="1200" baseline="0">
                <a:solidFill>
                  <a:schemeClr val="bg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pt-BR" sz="3600" dirty="0">
                <a:latin typeface="Open Sans" panose="020B0606030504020204" pitchFamily="34" charset="0"/>
                <a:ea typeface="Open Sans" panose="020B0606030504020204" pitchFamily="34" charset="0"/>
                <a:cs typeface="Open Sans" panose="020B0606030504020204" pitchFamily="34" charset="0"/>
              </a:rPr>
              <a:t>Fundamentos </a:t>
            </a:r>
            <a:r>
              <a:rPr lang="pt-BR" sz="3600" i="1" dirty="0" err="1">
                <a:latin typeface="Open Sans" panose="020B0606030504020204" pitchFamily="34" charset="0"/>
                <a:ea typeface="Open Sans" panose="020B0606030504020204" pitchFamily="34" charset="0"/>
                <a:cs typeface="Open Sans" panose="020B0606030504020204" pitchFamily="34" charset="0"/>
              </a:rPr>
              <a:t>Deep</a:t>
            </a:r>
            <a:r>
              <a:rPr lang="pt-BR" sz="3600" i="1" dirty="0">
                <a:latin typeface="Open Sans" panose="020B0606030504020204" pitchFamily="34" charset="0"/>
                <a:ea typeface="Open Sans" panose="020B0606030504020204" pitchFamily="34" charset="0"/>
                <a:cs typeface="Open Sans" panose="020B0606030504020204" pitchFamily="34" charset="0"/>
              </a:rPr>
              <a:t> Learning </a:t>
            </a:r>
            <a:r>
              <a:rPr lang="pt-BR" sz="3600" dirty="0">
                <a:latin typeface="Open Sans" panose="020B0606030504020204" pitchFamily="34" charset="0"/>
                <a:ea typeface="Open Sans" panose="020B0606030504020204" pitchFamily="34" charset="0"/>
                <a:cs typeface="Open Sans" panose="020B0606030504020204" pitchFamily="34" charset="0"/>
              </a:rPr>
              <a:t>e Teoria de </a:t>
            </a:r>
            <a:r>
              <a:rPr lang="pt-BR" sz="3600" i="1" dirty="0">
                <a:latin typeface="Open Sans" panose="020B0606030504020204" pitchFamily="34" charset="0"/>
                <a:ea typeface="Open Sans" panose="020B0606030504020204" pitchFamily="34" charset="0"/>
                <a:cs typeface="Open Sans" panose="020B0606030504020204" pitchFamily="34" charset="0"/>
              </a:rPr>
              <a:t>Transformers</a:t>
            </a:r>
          </a:p>
          <a:p>
            <a:pPr>
              <a:spcBef>
                <a:spcPts val="1200"/>
              </a:spcBef>
            </a:pPr>
            <a:r>
              <a:rPr lang="en-US" sz="1600" b="0" dirty="0">
                <a:latin typeface="Open Sans" panose="020B0606030504020204" pitchFamily="34" charset="0"/>
                <a:ea typeface="Open Sans" panose="020B0606030504020204" pitchFamily="34" charset="0"/>
                <a:cs typeface="Open Sans" panose="020B0606030504020204" pitchFamily="34" charset="0"/>
              </a:rPr>
              <a:t>Rodolfo G. Lotte</a:t>
            </a:r>
          </a:p>
          <a:p>
            <a:r>
              <a:rPr lang="en-US" sz="1100" b="0" dirty="0">
                <a:latin typeface="Open Sans" panose="020B0606030504020204" pitchFamily="34" charset="0"/>
                <a:ea typeface="Open Sans" panose="020B0606030504020204" pitchFamily="34" charset="0"/>
                <a:cs typeface="Open Sans" panose="020B0606030504020204" pitchFamily="34" charset="0"/>
              </a:rPr>
              <a:t>AI &amp; Data </a:t>
            </a:r>
          </a:p>
          <a:p>
            <a:endParaRPr lang="en-US" dirty="0">
              <a:latin typeface="Open Sans" panose="020B0606030504020204" pitchFamily="34" charset="0"/>
              <a:ea typeface="Open Sans" panose="020B0606030504020204" pitchFamily="34" charset="0"/>
              <a:cs typeface="Open Sans" panose="020B0606030504020204" pitchFamily="34" charset="0"/>
            </a:endParaRPr>
          </a:p>
          <a:p>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DECFE427-B782-7119-6D05-70737A6F3BD5}"/>
              </a:ext>
            </a:extLst>
          </p:cNvPr>
          <p:cNvSpPr txBox="1"/>
          <p:nvPr/>
        </p:nvSpPr>
        <p:spPr>
          <a:xfrm>
            <a:off x="292608" y="6396335"/>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pic>
        <p:nvPicPr>
          <p:cNvPr id="11" name="Picture 10" descr="A black background with a black square&#10;&#10;AI-generated content may be incorrect.">
            <a:extLst>
              <a:ext uri="{FF2B5EF4-FFF2-40B4-BE49-F238E27FC236}">
                <a16:creationId xmlns:a16="http://schemas.microsoft.com/office/drawing/2014/main" id="{AAE5FC3B-B2EA-B973-BC35-0611D77D7472}"/>
              </a:ext>
            </a:extLst>
          </p:cNvPr>
          <p:cNvPicPr>
            <a:picLocks noChangeAspect="1"/>
          </p:cNvPicPr>
          <p:nvPr/>
        </p:nvPicPr>
        <p:blipFill>
          <a:blip r:embed="rId3">
            <a:extLst>
              <a:ext uri="{28A0092B-C50C-407E-A947-70E740481C1C}">
                <a14:useLocalDpi xmlns:a14="http://schemas.microsoft.com/office/drawing/2010/main" val="0"/>
              </a:ext>
            </a:extLst>
          </a:blip>
          <a:srcRect b="55594"/>
          <a:stretch>
            <a:fillRect/>
          </a:stretch>
        </p:blipFill>
        <p:spPr>
          <a:xfrm>
            <a:off x="376239" y="302433"/>
            <a:ext cx="1744792" cy="357443"/>
          </a:xfrm>
          <a:prstGeom prst="rect">
            <a:avLst/>
          </a:prstGeom>
        </p:spPr>
      </p:pic>
    </p:spTree>
    <p:extLst>
      <p:ext uri="{BB962C8B-B14F-4D97-AF65-F5344CB8AC3E}">
        <p14:creationId xmlns:p14="http://schemas.microsoft.com/office/powerpoint/2010/main" val="21462436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6B79BA-0E28-ECFB-F1CE-4FF12115934A}"/>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FB099DD3-82E4-A51C-0198-6E94A0982792}"/>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20DBAF5E-FD3E-F4CA-7D13-BDEA85164468}"/>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1C6FAE01-1CD5-1415-05AE-51BF29E8ED06}"/>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Boas práticas</a:t>
            </a:r>
          </a:p>
        </p:txBody>
      </p:sp>
      <p:sp>
        <p:nvSpPr>
          <p:cNvPr id="3" name="TextBox 2">
            <a:extLst>
              <a:ext uri="{FF2B5EF4-FFF2-40B4-BE49-F238E27FC236}">
                <a16:creationId xmlns:a16="http://schemas.microsoft.com/office/drawing/2014/main" id="{BA316B98-0673-2C58-4208-C3A6CCB30FB0}"/>
              </a:ext>
            </a:extLst>
          </p:cNvPr>
          <p:cNvSpPr txBox="1"/>
          <p:nvPr/>
        </p:nvSpPr>
        <p:spPr>
          <a:xfrm>
            <a:off x="653143" y="854412"/>
            <a:ext cx="7213600" cy="1923604"/>
          </a:xfrm>
          <a:prstGeom prst="rect">
            <a:avLst/>
          </a:prstGeom>
          <a:noFill/>
        </p:spPr>
        <p:txBody>
          <a:bodyPr wrap="square">
            <a:spAutoFit/>
          </a:bodyPr>
          <a:lstStyle/>
          <a:p>
            <a:pPr>
              <a:spcAft>
                <a:spcPts val="600"/>
              </a:spcAft>
              <a:buNone/>
            </a:pPr>
            <a:r>
              <a:rPr lang="pt-BR" sz="2400" b="1" dirty="0">
                <a:latin typeface="Open Sans" panose="020B0606030504020204" pitchFamily="34" charset="0"/>
                <a:ea typeface="Open Sans" panose="020B0606030504020204" pitchFamily="34" charset="0"/>
                <a:cs typeface="Open Sans" panose="020B0606030504020204" pitchFamily="34" charset="0"/>
              </a:rPr>
              <a:t>Arquitetura bem definida</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Estruturar camadas e responsabilidades</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Nomes expressivos, funções pequenas, evitar redundâncias</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Modularidade para não criar um monolito Frankenstein</a:t>
            </a:r>
          </a:p>
        </p:txBody>
      </p:sp>
      <p:sp>
        <p:nvSpPr>
          <p:cNvPr id="5" name="TextBox 4">
            <a:extLst>
              <a:ext uri="{FF2B5EF4-FFF2-40B4-BE49-F238E27FC236}">
                <a16:creationId xmlns:a16="http://schemas.microsoft.com/office/drawing/2014/main" id="{DFAEC939-E91F-E9D8-180C-6663A38B6C2C}"/>
              </a:ext>
            </a:extLst>
          </p:cNvPr>
          <p:cNvSpPr txBox="1"/>
          <p:nvPr/>
        </p:nvSpPr>
        <p:spPr>
          <a:xfrm>
            <a:off x="653143" y="2814107"/>
            <a:ext cx="10072914" cy="1677382"/>
          </a:xfrm>
          <a:prstGeom prst="rect">
            <a:avLst/>
          </a:prstGeom>
          <a:noFill/>
        </p:spPr>
        <p:txBody>
          <a:bodyPr wrap="square">
            <a:spAutoFit/>
          </a:bodyPr>
          <a:lstStyle/>
          <a:p>
            <a:pPr>
              <a:spcAft>
                <a:spcPts val="600"/>
              </a:spcAft>
              <a:buNone/>
            </a:pPr>
            <a:r>
              <a:rPr lang="pt-BR" sz="2400" b="1" i="1" dirty="0">
                <a:latin typeface="Open Sans" panose="020B0606030504020204" pitchFamily="34" charset="0"/>
                <a:ea typeface="Open Sans" panose="020B0606030504020204" pitchFamily="34" charset="0"/>
                <a:cs typeface="Open Sans" panose="020B0606030504020204" pitchFamily="34" charset="0"/>
              </a:rPr>
              <a:t>Clean </a:t>
            </a:r>
            <a:r>
              <a:rPr lang="pt-BR" sz="2400" b="1" i="1" dirty="0" err="1">
                <a:latin typeface="Open Sans" panose="020B0606030504020204" pitchFamily="34" charset="0"/>
                <a:ea typeface="Open Sans" panose="020B0606030504020204" pitchFamily="34" charset="0"/>
                <a:cs typeface="Open Sans" panose="020B0606030504020204" pitchFamily="34" charset="0"/>
              </a:rPr>
              <a:t>Code</a:t>
            </a:r>
            <a:r>
              <a:rPr lang="pt-BR" sz="2400" b="1" i="1" dirty="0">
                <a:latin typeface="Open Sans" panose="020B0606030504020204" pitchFamily="34" charset="0"/>
                <a:ea typeface="Open Sans" panose="020B0606030504020204" pitchFamily="34" charset="0"/>
                <a:cs typeface="Open Sans" panose="020B0606030504020204" pitchFamily="34" charset="0"/>
              </a:rPr>
              <a:t> </a:t>
            </a:r>
            <a:r>
              <a:rPr lang="pt-BR" sz="2400" b="1" dirty="0">
                <a:latin typeface="Open Sans" panose="020B0606030504020204" pitchFamily="34" charset="0"/>
                <a:ea typeface="Open Sans" panose="020B0606030504020204" pitchFamily="34" charset="0"/>
                <a:cs typeface="Open Sans" panose="020B0606030504020204" pitchFamily="34" charset="0"/>
              </a:rPr>
              <a:t>como cultura</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Nomes claros</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Funções com uma responsabilidade</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Comentários explicando </a:t>
            </a:r>
            <a:r>
              <a:rPr lang="pt-BR" sz="2000" i="1" dirty="0">
                <a:latin typeface="Open Sans" panose="020B0606030504020204" pitchFamily="34" charset="0"/>
                <a:ea typeface="Open Sans" panose="020B0606030504020204" pitchFamily="34" charset="0"/>
                <a:cs typeface="Open Sans" panose="020B0606030504020204" pitchFamily="34" charset="0"/>
              </a:rPr>
              <a:t>por quê</a:t>
            </a:r>
            <a:r>
              <a:rPr lang="pt-BR" sz="2000" dirty="0">
                <a:latin typeface="Open Sans" panose="020B0606030504020204" pitchFamily="34" charset="0"/>
                <a:ea typeface="Open Sans" panose="020B0606030504020204" pitchFamily="34" charset="0"/>
                <a:cs typeface="Open Sans" panose="020B0606030504020204" pitchFamily="34" charset="0"/>
              </a:rPr>
              <a:t>, não </a:t>
            </a:r>
            <a:r>
              <a:rPr lang="pt-BR" sz="2000" i="1" dirty="0">
                <a:latin typeface="Open Sans" panose="020B0606030504020204" pitchFamily="34" charset="0"/>
                <a:ea typeface="Open Sans" panose="020B0606030504020204" pitchFamily="34" charset="0"/>
                <a:cs typeface="Open Sans" panose="020B0606030504020204" pitchFamily="34" charset="0"/>
              </a:rPr>
              <a:t>o que</a:t>
            </a:r>
            <a:endParaRPr lang="pt-BR" sz="2000" dirty="0">
              <a:latin typeface="Open Sans" panose="020B0606030504020204" pitchFamily="34" charset="0"/>
              <a:ea typeface="Open Sans" panose="020B0606030504020204" pitchFamily="34" charset="0"/>
              <a:cs typeface="Open Sans" panose="020B0606030504020204" pitchFamily="34" charset="0"/>
            </a:endParaRPr>
          </a:p>
        </p:txBody>
      </p:sp>
      <p:sp>
        <p:nvSpPr>
          <p:cNvPr id="24" name="TextBox 23">
            <a:extLst>
              <a:ext uri="{FF2B5EF4-FFF2-40B4-BE49-F238E27FC236}">
                <a16:creationId xmlns:a16="http://schemas.microsoft.com/office/drawing/2014/main" id="{E190BC5B-FDCA-B8F8-047F-AF5FEDD635E7}"/>
              </a:ext>
            </a:extLst>
          </p:cNvPr>
          <p:cNvSpPr txBox="1"/>
          <p:nvPr/>
        </p:nvSpPr>
        <p:spPr>
          <a:xfrm>
            <a:off x="653143" y="4483678"/>
            <a:ext cx="6096000" cy="1615827"/>
          </a:xfrm>
          <a:prstGeom prst="rect">
            <a:avLst/>
          </a:prstGeom>
          <a:noFill/>
        </p:spPr>
        <p:txBody>
          <a:bodyPr wrap="square">
            <a:spAutoFit/>
          </a:bodyPr>
          <a:lstStyle/>
          <a:p>
            <a:pPr>
              <a:spcAft>
                <a:spcPts val="600"/>
              </a:spcAft>
              <a:buNone/>
            </a:pPr>
            <a:r>
              <a:rPr lang="pt-BR" sz="2400" b="1" dirty="0">
                <a:latin typeface="Open Sans" panose="020B0606030504020204" pitchFamily="34" charset="0"/>
                <a:ea typeface="Open Sans" panose="020B0606030504020204" pitchFamily="34" charset="0"/>
                <a:cs typeface="Open Sans" panose="020B0606030504020204" pitchFamily="34" charset="0"/>
              </a:rPr>
              <a:t>Documentação inteligível</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README decente</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Diagramas simples</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Fluxos claros (API, pipeline, </a:t>
            </a:r>
            <a:r>
              <a:rPr lang="pt-BR" sz="2000" i="1" dirty="0" err="1">
                <a:latin typeface="Open Sans" panose="020B0606030504020204" pitchFamily="34" charset="0"/>
                <a:ea typeface="Open Sans" panose="020B0606030504020204" pitchFamily="34" charset="0"/>
                <a:cs typeface="Open Sans" panose="020B0606030504020204" pitchFamily="34" charset="0"/>
              </a:rPr>
              <a:t>deploy</a:t>
            </a:r>
            <a:r>
              <a:rPr lang="pt-BR" sz="2000" dirty="0">
                <a:latin typeface="Open Sans" panose="020B0606030504020204" pitchFamily="34" charset="0"/>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2784266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5D73FB-89A4-116B-6D3B-84C74F420509}"/>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FFF6601B-1975-535D-49BD-CCBFD5FE00BF}"/>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AA3875F1-9B92-392D-5F02-1FFA64D4C7B8}"/>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2A7174BF-01A7-375D-CB75-7BF5291A095D}"/>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Boas práticas</a:t>
            </a:r>
          </a:p>
        </p:txBody>
      </p:sp>
      <p:sp>
        <p:nvSpPr>
          <p:cNvPr id="3" name="TextBox 2">
            <a:extLst>
              <a:ext uri="{FF2B5EF4-FFF2-40B4-BE49-F238E27FC236}">
                <a16:creationId xmlns:a16="http://schemas.microsoft.com/office/drawing/2014/main" id="{09457A2E-DB9E-3E44-275C-71AEEEAF9DB2}"/>
              </a:ext>
            </a:extLst>
          </p:cNvPr>
          <p:cNvSpPr txBox="1"/>
          <p:nvPr/>
        </p:nvSpPr>
        <p:spPr>
          <a:xfrm>
            <a:off x="653143" y="854412"/>
            <a:ext cx="7213600" cy="1923604"/>
          </a:xfrm>
          <a:prstGeom prst="rect">
            <a:avLst/>
          </a:prstGeom>
          <a:noFill/>
        </p:spPr>
        <p:txBody>
          <a:bodyPr wrap="square">
            <a:spAutoFit/>
          </a:bodyPr>
          <a:lstStyle/>
          <a:p>
            <a:pPr>
              <a:spcAft>
                <a:spcPts val="600"/>
              </a:spcAft>
              <a:buNone/>
            </a:pPr>
            <a:r>
              <a:rPr lang="pt-BR" sz="2400" b="1" dirty="0">
                <a:latin typeface="Open Sans" panose="020B0606030504020204" pitchFamily="34" charset="0"/>
                <a:ea typeface="Open Sans" panose="020B0606030504020204" pitchFamily="34" charset="0"/>
                <a:cs typeface="Open Sans" panose="020B0606030504020204" pitchFamily="34" charset="0"/>
              </a:rPr>
              <a:t>Arquitetura bem definida</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Estruturar camadas e responsabilidades</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Nomes expressivos, funções pequenas, evitar redundâncias</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Modularidade para não criar um monolito Frankenstein</a:t>
            </a:r>
          </a:p>
        </p:txBody>
      </p:sp>
      <p:sp>
        <p:nvSpPr>
          <p:cNvPr id="5" name="TextBox 4">
            <a:extLst>
              <a:ext uri="{FF2B5EF4-FFF2-40B4-BE49-F238E27FC236}">
                <a16:creationId xmlns:a16="http://schemas.microsoft.com/office/drawing/2014/main" id="{A19E0AEE-97C5-3B4C-54D9-6D6AE88F9BC0}"/>
              </a:ext>
            </a:extLst>
          </p:cNvPr>
          <p:cNvSpPr txBox="1"/>
          <p:nvPr/>
        </p:nvSpPr>
        <p:spPr>
          <a:xfrm>
            <a:off x="653143" y="2814107"/>
            <a:ext cx="10072914" cy="1677382"/>
          </a:xfrm>
          <a:prstGeom prst="rect">
            <a:avLst/>
          </a:prstGeom>
          <a:noFill/>
        </p:spPr>
        <p:txBody>
          <a:bodyPr wrap="square">
            <a:spAutoFit/>
          </a:bodyPr>
          <a:lstStyle/>
          <a:p>
            <a:pPr>
              <a:spcAft>
                <a:spcPts val="600"/>
              </a:spcAft>
              <a:buNone/>
            </a:pPr>
            <a:r>
              <a:rPr lang="pt-BR" sz="2400" b="1" i="1" dirty="0">
                <a:latin typeface="Open Sans" panose="020B0606030504020204" pitchFamily="34" charset="0"/>
                <a:ea typeface="Open Sans" panose="020B0606030504020204" pitchFamily="34" charset="0"/>
                <a:cs typeface="Open Sans" panose="020B0606030504020204" pitchFamily="34" charset="0"/>
              </a:rPr>
              <a:t>Clean </a:t>
            </a:r>
            <a:r>
              <a:rPr lang="pt-BR" sz="2400" b="1" i="1" dirty="0" err="1">
                <a:latin typeface="Open Sans" panose="020B0606030504020204" pitchFamily="34" charset="0"/>
                <a:ea typeface="Open Sans" panose="020B0606030504020204" pitchFamily="34" charset="0"/>
                <a:cs typeface="Open Sans" panose="020B0606030504020204" pitchFamily="34" charset="0"/>
              </a:rPr>
              <a:t>Code</a:t>
            </a:r>
            <a:r>
              <a:rPr lang="pt-BR" sz="2400" b="1" i="1" dirty="0">
                <a:latin typeface="Open Sans" panose="020B0606030504020204" pitchFamily="34" charset="0"/>
                <a:ea typeface="Open Sans" panose="020B0606030504020204" pitchFamily="34" charset="0"/>
                <a:cs typeface="Open Sans" panose="020B0606030504020204" pitchFamily="34" charset="0"/>
              </a:rPr>
              <a:t> </a:t>
            </a:r>
            <a:r>
              <a:rPr lang="pt-BR" sz="2400" b="1" dirty="0">
                <a:latin typeface="Open Sans" panose="020B0606030504020204" pitchFamily="34" charset="0"/>
                <a:ea typeface="Open Sans" panose="020B0606030504020204" pitchFamily="34" charset="0"/>
                <a:cs typeface="Open Sans" panose="020B0606030504020204" pitchFamily="34" charset="0"/>
              </a:rPr>
              <a:t>como cultura</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Nomes claros</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Funções com uma responsabilidade</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Comentários explicando </a:t>
            </a:r>
            <a:r>
              <a:rPr lang="pt-BR" sz="2000" i="1" dirty="0">
                <a:latin typeface="Open Sans" panose="020B0606030504020204" pitchFamily="34" charset="0"/>
                <a:ea typeface="Open Sans" panose="020B0606030504020204" pitchFamily="34" charset="0"/>
                <a:cs typeface="Open Sans" panose="020B0606030504020204" pitchFamily="34" charset="0"/>
              </a:rPr>
              <a:t>por quê</a:t>
            </a:r>
            <a:r>
              <a:rPr lang="pt-BR" sz="2000" dirty="0">
                <a:latin typeface="Open Sans" panose="020B0606030504020204" pitchFamily="34" charset="0"/>
                <a:ea typeface="Open Sans" panose="020B0606030504020204" pitchFamily="34" charset="0"/>
                <a:cs typeface="Open Sans" panose="020B0606030504020204" pitchFamily="34" charset="0"/>
              </a:rPr>
              <a:t>, não </a:t>
            </a:r>
            <a:r>
              <a:rPr lang="pt-BR" sz="2000" i="1" dirty="0">
                <a:latin typeface="Open Sans" panose="020B0606030504020204" pitchFamily="34" charset="0"/>
                <a:ea typeface="Open Sans" panose="020B0606030504020204" pitchFamily="34" charset="0"/>
                <a:cs typeface="Open Sans" panose="020B0606030504020204" pitchFamily="34" charset="0"/>
              </a:rPr>
              <a:t>o que</a:t>
            </a:r>
            <a:endParaRPr lang="pt-BR" sz="2000" dirty="0">
              <a:latin typeface="Open Sans" panose="020B0606030504020204" pitchFamily="34" charset="0"/>
              <a:ea typeface="Open Sans" panose="020B0606030504020204" pitchFamily="34" charset="0"/>
              <a:cs typeface="Open Sans" panose="020B0606030504020204" pitchFamily="34" charset="0"/>
            </a:endParaRPr>
          </a:p>
        </p:txBody>
      </p:sp>
      <p:sp>
        <p:nvSpPr>
          <p:cNvPr id="24" name="TextBox 23">
            <a:extLst>
              <a:ext uri="{FF2B5EF4-FFF2-40B4-BE49-F238E27FC236}">
                <a16:creationId xmlns:a16="http://schemas.microsoft.com/office/drawing/2014/main" id="{B6EBD1AC-5F2E-F22D-CA32-D0787901CEE8}"/>
              </a:ext>
            </a:extLst>
          </p:cNvPr>
          <p:cNvSpPr txBox="1"/>
          <p:nvPr/>
        </p:nvSpPr>
        <p:spPr>
          <a:xfrm>
            <a:off x="653143" y="4483678"/>
            <a:ext cx="6096000" cy="1615827"/>
          </a:xfrm>
          <a:prstGeom prst="rect">
            <a:avLst/>
          </a:prstGeom>
          <a:noFill/>
        </p:spPr>
        <p:txBody>
          <a:bodyPr wrap="square">
            <a:spAutoFit/>
          </a:bodyPr>
          <a:lstStyle/>
          <a:p>
            <a:pPr>
              <a:spcAft>
                <a:spcPts val="600"/>
              </a:spcAft>
              <a:buNone/>
            </a:pPr>
            <a:r>
              <a:rPr lang="pt-BR" sz="2400" b="1" dirty="0">
                <a:latin typeface="Open Sans" panose="020B0606030504020204" pitchFamily="34" charset="0"/>
                <a:ea typeface="Open Sans" panose="020B0606030504020204" pitchFamily="34" charset="0"/>
                <a:cs typeface="Open Sans" panose="020B0606030504020204" pitchFamily="34" charset="0"/>
              </a:rPr>
              <a:t>Documentação inteligível</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README decente</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Diagramas simples</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Fluxos claros (API, pipeline, </a:t>
            </a:r>
            <a:r>
              <a:rPr lang="pt-BR" sz="2000" i="1" dirty="0" err="1">
                <a:latin typeface="Open Sans" panose="020B0606030504020204" pitchFamily="34" charset="0"/>
                <a:ea typeface="Open Sans" panose="020B0606030504020204" pitchFamily="34" charset="0"/>
                <a:cs typeface="Open Sans" panose="020B0606030504020204" pitchFamily="34" charset="0"/>
              </a:rPr>
              <a:t>deploy</a:t>
            </a:r>
            <a:r>
              <a:rPr lang="pt-BR" sz="2000" dirty="0">
                <a:latin typeface="Open Sans" panose="020B0606030504020204" pitchFamily="34" charset="0"/>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23967625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268C15-B2EF-8E0C-A751-D42EB484BF44}"/>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94F301B1-1B0C-9AAF-DD6E-792A64257C72}"/>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33ECDDB8-A82E-C502-6A79-795A52751216}"/>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71B0A89A-FB81-4735-79BC-A8680BD512F2}"/>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Boas práticas</a:t>
            </a:r>
          </a:p>
        </p:txBody>
      </p:sp>
      <p:sp>
        <p:nvSpPr>
          <p:cNvPr id="14" name="TextBox 13">
            <a:extLst>
              <a:ext uri="{FF2B5EF4-FFF2-40B4-BE49-F238E27FC236}">
                <a16:creationId xmlns:a16="http://schemas.microsoft.com/office/drawing/2014/main" id="{0BC9F8C5-7BF1-2C3C-FF10-F679DD35BF79}"/>
              </a:ext>
            </a:extLst>
          </p:cNvPr>
          <p:cNvSpPr txBox="1"/>
          <p:nvPr/>
        </p:nvSpPr>
        <p:spPr>
          <a:xfrm>
            <a:off x="751399" y="2783823"/>
            <a:ext cx="6466114" cy="1615827"/>
          </a:xfrm>
          <a:prstGeom prst="rect">
            <a:avLst/>
          </a:prstGeom>
          <a:noFill/>
        </p:spPr>
        <p:txBody>
          <a:bodyPr wrap="square">
            <a:spAutoFit/>
          </a:bodyPr>
          <a:lstStyle/>
          <a:p>
            <a:pPr>
              <a:spcAft>
                <a:spcPts val="600"/>
              </a:spcAft>
              <a:buNone/>
            </a:pPr>
            <a:r>
              <a:rPr lang="pt-BR" sz="2400" b="1" dirty="0">
                <a:latin typeface="Open Sans" panose="020B0606030504020204" pitchFamily="34" charset="0"/>
                <a:ea typeface="Open Sans" panose="020B0606030504020204" pitchFamily="34" charset="0"/>
                <a:cs typeface="Open Sans" panose="020B0606030504020204" pitchFamily="34" charset="0"/>
              </a:rPr>
              <a:t>Segurança por princípio</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Evitar exposição de credenciais</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Políticas de acesso mínimo</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Dependências atualizadas</a:t>
            </a:r>
          </a:p>
        </p:txBody>
      </p:sp>
      <p:sp>
        <p:nvSpPr>
          <p:cNvPr id="26" name="TextBox 25">
            <a:extLst>
              <a:ext uri="{FF2B5EF4-FFF2-40B4-BE49-F238E27FC236}">
                <a16:creationId xmlns:a16="http://schemas.microsoft.com/office/drawing/2014/main" id="{93D2C28C-A88F-04DB-6889-64D9AD75F238}"/>
              </a:ext>
            </a:extLst>
          </p:cNvPr>
          <p:cNvSpPr txBox="1"/>
          <p:nvPr/>
        </p:nvSpPr>
        <p:spPr>
          <a:xfrm>
            <a:off x="751399" y="1109940"/>
            <a:ext cx="7157065" cy="1615827"/>
          </a:xfrm>
          <a:prstGeom prst="rect">
            <a:avLst/>
          </a:prstGeom>
          <a:noFill/>
        </p:spPr>
        <p:txBody>
          <a:bodyPr wrap="square">
            <a:spAutoFit/>
          </a:bodyPr>
          <a:lstStyle/>
          <a:p>
            <a:pPr>
              <a:spcAft>
                <a:spcPts val="600"/>
              </a:spcAft>
              <a:buNone/>
            </a:pPr>
            <a:r>
              <a:rPr lang="pt-BR" sz="2400" b="1" dirty="0">
                <a:latin typeface="Open Sans" panose="020B0606030504020204" pitchFamily="34" charset="0"/>
                <a:ea typeface="Open Sans" panose="020B0606030504020204" pitchFamily="34" charset="0"/>
                <a:cs typeface="Open Sans" panose="020B0606030504020204" pitchFamily="34" charset="0"/>
              </a:rPr>
              <a:t>Versionamento disciplinado (Git)</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Pequenos </a:t>
            </a:r>
            <a:r>
              <a:rPr lang="pt-BR" sz="2000" i="1" dirty="0" err="1">
                <a:latin typeface="Open Sans" panose="020B0606030504020204" pitchFamily="34" charset="0"/>
                <a:ea typeface="Open Sans" panose="020B0606030504020204" pitchFamily="34" charset="0"/>
                <a:cs typeface="Open Sans" panose="020B0606030504020204" pitchFamily="34" charset="0"/>
              </a:rPr>
              <a:t>commits</a:t>
            </a:r>
            <a:r>
              <a:rPr lang="pt-BR" sz="2000" dirty="0">
                <a:latin typeface="Open Sans" panose="020B0606030504020204" pitchFamily="34" charset="0"/>
                <a:ea typeface="Open Sans" panose="020B0606030504020204" pitchFamily="34" charset="0"/>
                <a:cs typeface="Open Sans" panose="020B0606030504020204" pitchFamily="34" charset="0"/>
              </a:rPr>
              <a:t> com mensagens significativas</a:t>
            </a:r>
          </a:p>
          <a:p>
            <a:pPr marL="285750" indent="-285750">
              <a:spcAft>
                <a:spcPts val="600"/>
              </a:spcAft>
              <a:buFont typeface="Arial" panose="020B0604020202020204" pitchFamily="34" charset="0"/>
              <a:buChar char="•"/>
            </a:pPr>
            <a:r>
              <a:rPr lang="pt-BR" sz="2000" i="1" dirty="0" err="1">
                <a:latin typeface="Open Sans" panose="020B0606030504020204" pitchFamily="34" charset="0"/>
                <a:ea typeface="Open Sans" panose="020B0606030504020204" pitchFamily="34" charset="0"/>
                <a:cs typeface="Open Sans" panose="020B0606030504020204" pitchFamily="34" charset="0"/>
              </a:rPr>
              <a:t>Branching</a:t>
            </a:r>
            <a:r>
              <a:rPr lang="pt-BR" sz="2000" i="1" dirty="0">
                <a:latin typeface="Open Sans" panose="020B0606030504020204" pitchFamily="34" charset="0"/>
                <a:ea typeface="Open Sans" panose="020B0606030504020204" pitchFamily="34" charset="0"/>
                <a:cs typeface="Open Sans" panose="020B0606030504020204" pitchFamily="34" charset="0"/>
              </a:rPr>
              <a:t> </a:t>
            </a:r>
            <a:r>
              <a:rPr lang="pt-BR" sz="2000" i="1" dirty="0" err="1">
                <a:latin typeface="Open Sans" panose="020B0606030504020204" pitchFamily="34" charset="0"/>
                <a:ea typeface="Open Sans" panose="020B0606030504020204" pitchFamily="34" charset="0"/>
                <a:cs typeface="Open Sans" panose="020B0606030504020204" pitchFamily="34" charset="0"/>
              </a:rPr>
              <a:t>strategy</a:t>
            </a:r>
            <a:r>
              <a:rPr lang="pt-BR" sz="2000" i="1" dirty="0">
                <a:latin typeface="Open Sans" panose="020B0606030504020204" pitchFamily="34" charset="0"/>
                <a:ea typeface="Open Sans" panose="020B0606030504020204" pitchFamily="34" charset="0"/>
                <a:cs typeface="Open Sans" panose="020B0606030504020204" pitchFamily="34" charset="0"/>
              </a:rPr>
              <a:t> </a:t>
            </a:r>
            <a:r>
              <a:rPr lang="pt-BR" sz="2000" dirty="0">
                <a:latin typeface="Open Sans" panose="020B0606030504020204" pitchFamily="34" charset="0"/>
                <a:ea typeface="Open Sans" panose="020B0606030504020204" pitchFamily="34" charset="0"/>
                <a:cs typeface="Open Sans" panose="020B0606030504020204" pitchFamily="34" charset="0"/>
              </a:rPr>
              <a:t>clara (Git Flow, </a:t>
            </a:r>
            <a:r>
              <a:rPr lang="pt-BR" sz="2000" dirty="0" err="1">
                <a:latin typeface="Open Sans" panose="020B0606030504020204" pitchFamily="34" charset="0"/>
                <a:ea typeface="Open Sans" panose="020B0606030504020204" pitchFamily="34" charset="0"/>
                <a:cs typeface="Open Sans" panose="020B0606030504020204" pitchFamily="34" charset="0"/>
              </a:rPr>
              <a:t>Trunk-based</a:t>
            </a:r>
            <a:r>
              <a:rPr lang="pt-BR" sz="2000" dirty="0">
                <a:latin typeface="Open Sans" panose="020B0606030504020204" pitchFamily="34" charset="0"/>
                <a:ea typeface="Open Sans" panose="020B0606030504020204" pitchFamily="34" charset="0"/>
                <a:cs typeface="Open Sans" panose="020B0606030504020204" pitchFamily="34" charset="0"/>
              </a:rPr>
              <a:t>, etc.)</a:t>
            </a:r>
          </a:p>
          <a:p>
            <a:pPr marL="285750" indent="-28575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Revisões antes de </a:t>
            </a:r>
            <a:r>
              <a:rPr lang="pt-BR" sz="2000" i="1" dirty="0">
                <a:latin typeface="Open Sans" panose="020B0606030504020204" pitchFamily="34" charset="0"/>
                <a:ea typeface="Open Sans" panose="020B0606030504020204" pitchFamily="34" charset="0"/>
                <a:cs typeface="Open Sans" panose="020B0606030504020204" pitchFamily="34" charset="0"/>
              </a:rPr>
              <a:t>merge</a:t>
            </a:r>
          </a:p>
        </p:txBody>
      </p:sp>
    </p:spTree>
    <p:extLst>
      <p:ext uri="{BB962C8B-B14F-4D97-AF65-F5344CB8AC3E}">
        <p14:creationId xmlns:p14="http://schemas.microsoft.com/office/powerpoint/2010/main" val="4139754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4593AC-31F9-45D6-A6B9-A7AF8C4E6335}"/>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ED242CF9-D674-7418-7918-FE4804E15321}"/>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A48BDF1D-B365-42C1-DE4F-B2908D0BE98B}"/>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1261C743-87AB-E28A-9ACE-7D24121554C6}"/>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Versionamento e replicação</a:t>
            </a:r>
          </a:p>
        </p:txBody>
      </p:sp>
      <p:pic>
        <p:nvPicPr>
          <p:cNvPr id="5" name="Picture 4" descr="A close up of a logo&#10;&#10;AI-generated content may be incorrect.">
            <a:extLst>
              <a:ext uri="{FF2B5EF4-FFF2-40B4-BE49-F238E27FC236}">
                <a16:creationId xmlns:a16="http://schemas.microsoft.com/office/drawing/2014/main" id="{45B76174-E9CC-C9E9-0E78-047BDEF3EC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70873" y="178612"/>
            <a:ext cx="1654629" cy="698253"/>
          </a:xfrm>
          <a:prstGeom prst="rect">
            <a:avLst/>
          </a:prstGeom>
        </p:spPr>
      </p:pic>
      <p:graphicFrame>
        <p:nvGraphicFramePr>
          <p:cNvPr id="8" name="Table 7">
            <a:extLst>
              <a:ext uri="{FF2B5EF4-FFF2-40B4-BE49-F238E27FC236}">
                <a16:creationId xmlns:a16="http://schemas.microsoft.com/office/drawing/2014/main" id="{1B7BA78E-EF55-9EDE-CED0-9DFF79E62D7D}"/>
              </a:ext>
            </a:extLst>
          </p:cNvPr>
          <p:cNvGraphicFramePr>
            <a:graphicFrameLocks noGrp="1"/>
          </p:cNvGraphicFramePr>
          <p:nvPr>
            <p:extLst>
              <p:ext uri="{D42A27DB-BD31-4B8C-83A1-F6EECF244321}">
                <p14:modId xmlns:p14="http://schemas.microsoft.com/office/powerpoint/2010/main" val="1294661024"/>
              </p:ext>
            </p:extLst>
          </p:nvPr>
        </p:nvGraphicFramePr>
        <p:xfrm>
          <a:off x="2780793" y="963751"/>
          <a:ext cx="9044709" cy="1280160"/>
        </p:xfrm>
        <a:graphic>
          <a:graphicData uri="http://schemas.openxmlformats.org/drawingml/2006/table">
            <a:tbl>
              <a:tblPr/>
              <a:tblGrid>
                <a:gridCol w="1882870">
                  <a:extLst>
                    <a:ext uri="{9D8B030D-6E8A-4147-A177-3AD203B41FA5}">
                      <a16:colId xmlns:a16="http://schemas.microsoft.com/office/drawing/2014/main" val="3203417716"/>
                    </a:ext>
                  </a:extLst>
                </a:gridCol>
                <a:gridCol w="3435404">
                  <a:extLst>
                    <a:ext uri="{9D8B030D-6E8A-4147-A177-3AD203B41FA5}">
                      <a16:colId xmlns:a16="http://schemas.microsoft.com/office/drawing/2014/main" val="1470240273"/>
                    </a:ext>
                  </a:extLst>
                </a:gridCol>
                <a:gridCol w="3726435">
                  <a:extLst>
                    <a:ext uri="{9D8B030D-6E8A-4147-A177-3AD203B41FA5}">
                      <a16:colId xmlns:a16="http://schemas.microsoft.com/office/drawing/2014/main" val="2506793990"/>
                    </a:ext>
                  </a:extLst>
                </a:gridCol>
              </a:tblGrid>
              <a:tr h="193807">
                <a:tc>
                  <a:txBody>
                    <a:bodyPr/>
                    <a:lstStyle/>
                    <a:p>
                      <a:pPr>
                        <a:buNone/>
                      </a:pPr>
                      <a:r>
                        <a:rPr lang="pt-BR" sz="1400" b="1" dirty="0">
                          <a:solidFill>
                            <a:schemeClr val="bg1">
                              <a:lumMod val="95000"/>
                            </a:schemeClr>
                          </a:solidFill>
                        </a:rPr>
                        <a:t>Comando</a:t>
                      </a:r>
                    </a:p>
                  </a:txBody>
                  <a:tcPr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Exemplo</a:t>
                      </a:r>
                    </a:p>
                  </a:txBody>
                  <a:tcPr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O que faz</a:t>
                      </a:r>
                    </a:p>
                  </a:txBody>
                  <a:tcPr anchor="ctr">
                    <a:lnL>
                      <a:noFill/>
                    </a:lnL>
                    <a:lnR>
                      <a:noFill/>
                    </a:lnR>
                    <a:lnT>
                      <a:noFill/>
                    </a:lnT>
                    <a:lnB>
                      <a:noFill/>
                    </a:lnB>
                    <a:solidFill>
                      <a:schemeClr val="tx1">
                        <a:lumMod val="65000"/>
                        <a:lumOff val="35000"/>
                      </a:schemeClr>
                    </a:solidFill>
                  </a:tcPr>
                </a:tc>
                <a:extLst>
                  <a:ext uri="{0D108BD9-81ED-4DB2-BD59-A6C34878D82A}">
                    <a16:rowId xmlns:a16="http://schemas.microsoft.com/office/drawing/2014/main" val="305935786"/>
                  </a:ext>
                </a:extLst>
              </a:tr>
              <a:tr h="329473">
                <a:tc>
                  <a:txBody>
                    <a:bodyPr/>
                    <a:lstStyle/>
                    <a:p>
                      <a:pPr>
                        <a:buNone/>
                      </a:pPr>
                      <a:r>
                        <a:rPr lang="pt-BR" sz="1400" b="1" dirty="0">
                          <a:solidFill>
                            <a:srgbClr val="0070C0"/>
                          </a:solidFill>
                          <a:latin typeface="Courier New" panose="02070309020205020404" pitchFamily="49" charset="0"/>
                        </a:rPr>
                        <a:t>git </a:t>
                      </a:r>
                      <a:r>
                        <a:rPr lang="pt-BR" sz="1400" b="1" dirty="0" err="1">
                          <a:solidFill>
                            <a:srgbClr val="0070C0"/>
                          </a:solidFill>
                          <a:latin typeface="Courier New" panose="02070309020205020404" pitchFamily="49" charset="0"/>
                        </a:rPr>
                        <a:t>config</a:t>
                      </a:r>
                      <a:endParaRPr lang="pt-BR" sz="1400" b="1" dirty="0">
                        <a:solidFill>
                          <a:srgbClr val="0070C0"/>
                        </a:solidFill>
                      </a:endParaRPr>
                    </a:p>
                  </a:txBody>
                  <a:tcPr anchor="ctr">
                    <a:lnL>
                      <a:noFill/>
                    </a:lnL>
                    <a:lnR>
                      <a:noFill/>
                    </a:lnR>
                    <a:lnT>
                      <a:noFill/>
                    </a:lnT>
                    <a:lnB>
                      <a:noFill/>
                    </a:lnB>
                    <a:noFill/>
                  </a:tcPr>
                </a:tc>
                <a:tc>
                  <a:txBody>
                    <a:bodyPr/>
                    <a:lstStyle/>
                    <a:p>
                      <a:pPr>
                        <a:buNone/>
                      </a:pPr>
                      <a:r>
                        <a:rPr lang="pt-BR" sz="1200" dirty="0">
                          <a:latin typeface="Courier New" panose="02070309020205020404" pitchFamily="49" charset="0"/>
                        </a:rPr>
                        <a:t>git </a:t>
                      </a:r>
                      <a:r>
                        <a:rPr lang="pt-BR" sz="1200" dirty="0" err="1">
                          <a:latin typeface="Courier New" panose="02070309020205020404" pitchFamily="49" charset="0"/>
                        </a:rPr>
                        <a:t>config</a:t>
                      </a:r>
                      <a:r>
                        <a:rPr lang="pt-BR" sz="1200" dirty="0">
                          <a:latin typeface="Courier New" panose="02070309020205020404" pitchFamily="49" charset="0"/>
                        </a:rPr>
                        <a:t> --global user.name "Rodolfo"</a:t>
                      </a:r>
                      <a:endParaRPr lang="pt-BR" sz="1200" dirty="0"/>
                    </a:p>
                  </a:txBody>
                  <a:tcPr anchor="ctr">
                    <a:lnL>
                      <a:noFill/>
                    </a:lnL>
                    <a:lnR>
                      <a:noFill/>
                    </a:lnR>
                    <a:lnT>
                      <a:noFill/>
                    </a:lnT>
                    <a:lnB>
                      <a:noFill/>
                    </a:lnB>
                    <a:noFill/>
                  </a:tcPr>
                </a:tc>
                <a:tc>
                  <a:txBody>
                    <a:bodyPr/>
                    <a:lstStyle/>
                    <a:p>
                      <a:pPr>
                        <a:buNone/>
                      </a:pPr>
                      <a:r>
                        <a:rPr lang="pt-BR" sz="1400" dirty="0"/>
                        <a:t>Define nome, </a:t>
                      </a:r>
                      <a:r>
                        <a:rPr lang="pt-BR" sz="1400" dirty="0" err="1"/>
                        <a:t>email</a:t>
                      </a:r>
                      <a:r>
                        <a:rPr lang="pt-BR" sz="1400" dirty="0"/>
                        <a:t> e preferências do Git no ambiente</a:t>
                      </a:r>
                    </a:p>
                  </a:txBody>
                  <a:tcPr anchor="ctr">
                    <a:lnL>
                      <a:noFill/>
                    </a:lnL>
                    <a:lnR>
                      <a:noFill/>
                    </a:lnR>
                    <a:lnT>
                      <a:noFill/>
                    </a:lnT>
                    <a:lnB>
                      <a:noFill/>
                    </a:lnB>
                    <a:noFill/>
                  </a:tcPr>
                </a:tc>
                <a:extLst>
                  <a:ext uri="{0D108BD9-81ED-4DB2-BD59-A6C34878D82A}">
                    <a16:rowId xmlns:a16="http://schemas.microsoft.com/office/drawing/2014/main" val="10025927"/>
                  </a:ext>
                </a:extLst>
              </a:tr>
              <a:tr h="290711">
                <a:tc>
                  <a:txBody>
                    <a:bodyPr/>
                    <a:lstStyle/>
                    <a:p>
                      <a:pPr>
                        <a:buNone/>
                      </a:pPr>
                      <a:endParaRPr lang="pt-BR" sz="1400" dirty="0"/>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sz="1200" dirty="0">
                          <a:latin typeface="Courier New" panose="02070309020205020404" pitchFamily="49" charset="0"/>
                        </a:rPr>
                        <a:t>git </a:t>
                      </a:r>
                      <a:r>
                        <a:rPr lang="pt-BR" sz="1200" dirty="0" err="1">
                          <a:latin typeface="Courier New" panose="02070309020205020404" pitchFamily="49" charset="0"/>
                        </a:rPr>
                        <a:t>config</a:t>
                      </a:r>
                      <a:r>
                        <a:rPr lang="pt-BR" sz="1200" dirty="0">
                          <a:latin typeface="Courier New" panose="02070309020205020404" pitchFamily="49" charset="0"/>
                        </a:rPr>
                        <a:t> --global </a:t>
                      </a:r>
                      <a:r>
                        <a:rPr lang="pt-BR" sz="1200" dirty="0" err="1">
                          <a:latin typeface="Courier New" panose="02070309020205020404" pitchFamily="49" charset="0"/>
                        </a:rPr>
                        <a:t>user.email</a:t>
                      </a:r>
                      <a:r>
                        <a:rPr lang="pt-BR" sz="1200" dirty="0">
                          <a:latin typeface="Courier New" panose="02070309020205020404" pitchFamily="49" charset="0"/>
                        </a:rPr>
                        <a:t> "email@x.com"</a:t>
                      </a:r>
                      <a:endParaRPr lang="pt-BR" sz="1200" dirty="0"/>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endParaRPr lang="pt-BR" sz="1400" dirty="0"/>
                    </a:p>
                  </a:txBody>
                  <a:tcPr anchor="ctr">
                    <a:lnL>
                      <a:noFill/>
                    </a:lnL>
                    <a:lnR>
                      <a:noFill/>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2156888"/>
                  </a:ext>
                </a:extLst>
              </a:tr>
            </a:tbl>
          </a:graphicData>
        </a:graphic>
      </p:graphicFrame>
      <p:graphicFrame>
        <p:nvGraphicFramePr>
          <p:cNvPr id="10" name="Table 9">
            <a:extLst>
              <a:ext uri="{FF2B5EF4-FFF2-40B4-BE49-F238E27FC236}">
                <a16:creationId xmlns:a16="http://schemas.microsoft.com/office/drawing/2014/main" id="{C191D32A-29B6-8DFF-8D67-0F60BBF0FDFC}"/>
              </a:ext>
            </a:extLst>
          </p:cNvPr>
          <p:cNvGraphicFramePr>
            <a:graphicFrameLocks noGrp="1"/>
          </p:cNvGraphicFramePr>
          <p:nvPr>
            <p:extLst>
              <p:ext uri="{D42A27DB-BD31-4B8C-83A1-F6EECF244321}">
                <p14:modId xmlns:p14="http://schemas.microsoft.com/office/powerpoint/2010/main" val="2829918892"/>
              </p:ext>
            </p:extLst>
          </p:nvPr>
        </p:nvGraphicFramePr>
        <p:xfrm>
          <a:off x="2780793" y="2301854"/>
          <a:ext cx="9044709" cy="1127760"/>
        </p:xfrm>
        <a:graphic>
          <a:graphicData uri="http://schemas.openxmlformats.org/drawingml/2006/table">
            <a:tbl>
              <a:tblPr/>
              <a:tblGrid>
                <a:gridCol w="1877469">
                  <a:extLst>
                    <a:ext uri="{9D8B030D-6E8A-4147-A177-3AD203B41FA5}">
                      <a16:colId xmlns:a16="http://schemas.microsoft.com/office/drawing/2014/main" val="2697980541"/>
                    </a:ext>
                  </a:extLst>
                </a:gridCol>
                <a:gridCol w="3401626">
                  <a:extLst>
                    <a:ext uri="{9D8B030D-6E8A-4147-A177-3AD203B41FA5}">
                      <a16:colId xmlns:a16="http://schemas.microsoft.com/office/drawing/2014/main" val="1313512105"/>
                    </a:ext>
                  </a:extLst>
                </a:gridCol>
                <a:gridCol w="3765614">
                  <a:extLst>
                    <a:ext uri="{9D8B030D-6E8A-4147-A177-3AD203B41FA5}">
                      <a16:colId xmlns:a16="http://schemas.microsoft.com/office/drawing/2014/main" val="2386022586"/>
                    </a:ext>
                  </a:extLst>
                </a:gridCol>
              </a:tblGrid>
              <a:tr h="160402">
                <a:tc>
                  <a:txBody>
                    <a:bodyPr/>
                    <a:lstStyle/>
                    <a:p>
                      <a:pPr>
                        <a:buNone/>
                      </a:pPr>
                      <a:r>
                        <a:rPr lang="pt-BR" sz="1400" b="1" dirty="0">
                          <a:solidFill>
                            <a:schemeClr val="bg1">
                              <a:lumMod val="95000"/>
                            </a:schemeClr>
                          </a:solidFill>
                        </a:rPr>
                        <a:t>Comando</a:t>
                      </a:r>
                    </a:p>
                  </a:txBody>
                  <a:tcPr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Exemplo</a:t>
                      </a:r>
                    </a:p>
                  </a:txBody>
                  <a:tcPr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O que faz</a:t>
                      </a:r>
                    </a:p>
                  </a:txBody>
                  <a:tcPr anchor="ctr">
                    <a:lnL>
                      <a:noFill/>
                    </a:lnL>
                    <a:lnR>
                      <a:noFill/>
                    </a:lnR>
                    <a:lnT>
                      <a:noFill/>
                    </a:lnT>
                    <a:lnB>
                      <a:noFill/>
                    </a:lnB>
                    <a:solidFill>
                      <a:schemeClr val="tx1">
                        <a:lumMod val="65000"/>
                        <a:lumOff val="35000"/>
                      </a:schemeClr>
                    </a:solidFill>
                  </a:tcPr>
                </a:tc>
                <a:extLst>
                  <a:ext uri="{0D108BD9-81ED-4DB2-BD59-A6C34878D82A}">
                    <a16:rowId xmlns:a16="http://schemas.microsoft.com/office/drawing/2014/main" val="353419466"/>
                  </a:ext>
                </a:extLst>
              </a:tr>
              <a:tr h="160402">
                <a:tc>
                  <a:txBody>
                    <a:bodyPr/>
                    <a:lstStyle/>
                    <a:p>
                      <a:pPr>
                        <a:buNone/>
                      </a:pPr>
                      <a:r>
                        <a:rPr lang="pt-BR" sz="1400" b="1" dirty="0">
                          <a:solidFill>
                            <a:srgbClr val="0070C0"/>
                          </a:solidFill>
                          <a:latin typeface="Courier New" panose="02070309020205020404" pitchFamily="49" charset="0"/>
                        </a:rPr>
                        <a:t>git </a:t>
                      </a:r>
                      <a:r>
                        <a:rPr lang="pt-BR" sz="1400" b="1" dirty="0" err="1">
                          <a:solidFill>
                            <a:srgbClr val="0070C0"/>
                          </a:solidFill>
                          <a:latin typeface="Courier New" panose="02070309020205020404" pitchFamily="49" charset="0"/>
                        </a:rPr>
                        <a:t>init</a:t>
                      </a:r>
                      <a:endParaRPr lang="pt-BR" sz="1400" b="1" dirty="0">
                        <a:solidFill>
                          <a:srgbClr val="0070C0"/>
                        </a:solidFill>
                      </a:endParaRPr>
                    </a:p>
                  </a:txBody>
                  <a:tcPr anchor="ctr">
                    <a:lnL>
                      <a:noFill/>
                    </a:lnL>
                    <a:lnR>
                      <a:noFill/>
                    </a:lnR>
                    <a:lnT>
                      <a:noFill/>
                    </a:lnT>
                    <a:lnB>
                      <a:noFill/>
                    </a:lnB>
                    <a:noFill/>
                  </a:tcPr>
                </a:tc>
                <a:tc>
                  <a:txBody>
                    <a:bodyPr/>
                    <a:lstStyle/>
                    <a:p>
                      <a:pPr>
                        <a:buNone/>
                      </a:pPr>
                      <a:r>
                        <a:rPr lang="pt-BR" sz="1200" dirty="0">
                          <a:latin typeface="Courier New" panose="02070309020205020404" pitchFamily="49" charset="0"/>
                        </a:rPr>
                        <a:t>git </a:t>
                      </a:r>
                      <a:r>
                        <a:rPr lang="pt-BR" sz="1200" dirty="0" err="1">
                          <a:latin typeface="Courier New" panose="02070309020205020404" pitchFamily="49" charset="0"/>
                        </a:rPr>
                        <a:t>init</a:t>
                      </a:r>
                      <a:endParaRPr lang="pt-BR" sz="1200" dirty="0"/>
                    </a:p>
                  </a:txBody>
                  <a:tcPr anchor="ctr">
                    <a:lnL>
                      <a:noFill/>
                    </a:lnL>
                    <a:lnR>
                      <a:noFill/>
                    </a:lnR>
                    <a:lnT>
                      <a:noFill/>
                    </a:lnT>
                    <a:lnB>
                      <a:noFill/>
                    </a:lnB>
                    <a:noFill/>
                  </a:tcPr>
                </a:tc>
                <a:tc>
                  <a:txBody>
                    <a:bodyPr/>
                    <a:lstStyle/>
                    <a:p>
                      <a:pPr>
                        <a:buNone/>
                      </a:pPr>
                      <a:r>
                        <a:rPr lang="pt-BR" sz="1400" dirty="0"/>
                        <a:t>Cria um novo repositório Git no diretório atual</a:t>
                      </a:r>
                    </a:p>
                  </a:txBody>
                  <a:tcPr anchor="ctr">
                    <a:lnL>
                      <a:noFill/>
                    </a:lnL>
                    <a:lnR>
                      <a:noFill/>
                    </a:lnR>
                    <a:lnT>
                      <a:noFill/>
                    </a:lnT>
                    <a:lnB>
                      <a:noFill/>
                    </a:lnB>
                    <a:noFill/>
                  </a:tcPr>
                </a:tc>
                <a:extLst>
                  <a:ext uri="{0D108BD9-81ED-4DB2-BD59-A6C34878D82A}">
                    <a16:rowId xmlns:a16="http://schemas.microsoft.com/office/drawing/2014/main" val="1618738946"/>
                  </a:ext>
                </a:extLst>
              </a:tr>
              <a:tr h="272684">
                <a:tc>
                  <a:txBody>
                    <a:bodyPr/>
                    <a:lstStyle/>
                    <a:p>
                      <a:pPr>
                        <a:buNone/>
                      </a:pPr>
                      <a:r>
                        <a:rPr lang="pt-BR" sz="1400" b="1" dirty="0">
                          <a:solidFill>
                            <a:srgbClr val="0070C0"/>
                          </a:solidFill>
                          <a:latin typeface="Courier New" panose="02070309020205020404" pitchFamily="49" charset="0"/>
                        </a:rPr>
                        <a:t>git clone</a:t>
                      </a:r>
                      <a:endParaRPr lang="pt-BR" sz="1400" b="1" dirty="0">
                        <a:solidFill>
                          <a:srgbClr val="0070C0"/>
                        </a:solidFill>
                      </a:endParaRPr>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sz="1200" dirty="0">
                          <a:latin typeface="Courier New" panose="02070309020205020404" pitchFamily="49" charset="0"/>
                        </a:rPr>
                        <a:t>git clone https://github.com/user/repo.git</a:t>
                      </a:r>
                      <a:endParaRPr lang="pt-BR" sz="1200" dirty="0"/>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sz="1400" dirty="0"/>
                        <a:t>Baixa um repositório remoto para sua máquina</a:t>
                      </a:r>
                    </a:p>
                  </a:txBody>
                  <a:tcPr anchor="ctr">
                    <a:lnL>
                      <a:noFill/>
                    </a:lnL>
                    <a:lnR>
                      <a:noFill/>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74400301"/>
                  </a:ext>
                </a:extLst>
              </a:tr>
            </a:tbl>
          </a:graphicData>
        </a:graphic>
      </p:graphicFrame>
      <p:graphicFrame>
        <p:nvGraphicFramePr>
          <p:cNvPr id="11" name="Table 10">
            <a:extLst>
              <a:ext uri="{FF2B5EF4-FFF2-40B4-BE49-F238E27FC236}">
                <a16:creationId xmlns:a16="http://schemas.microsoft.com/office/drawing/2014/main" id="{D703E362-CD24-42F0-A83F-83EC9A4E788D}"/>
              </a:ext>
            </a:extLst>
          </p:cNvPr>
          <p:cNvGraphicFramePr>
            <a:graphicFrameLocks noGrp="1"/>
          </p:cNvGraphicFramePr>
          <p:nvPr>
            <p:extLst>
              <p:ext uri="{D42A27DB-BD31-4B8C-83A1-F6EECF244321}">
                <p14:modId xmlns:p14="http://schemas.microsoft.com/office/powerpoint/2010/main" val="87189721"/>
              </p:ext>
            </p:extLst>
          </p:nvPr>
        </p:nvGraphicFramePr>
        <p:xfrm>
          <a:off x="2780793" y="3487560"/>
          <a:ext cx="9044710" cy="2755214"/>
        </p:xfrm>
        <a:graphic>
          <a:graphicData uri="http://schemas.openxmlformats.org/drawingml/2006/table">
            <a:tbl>
              <a:tblPr/>
              <a:tblGrid>
                <a:gridCol w="1894041">
                  <a:extLst>
                    <a:ext uri="{9D8B030D-6E8A-4147-A177-3AD203B41FA5}">
                      <a16:colId xmlns:a16="http://schemas.microsoft.com/office/drawing/2014/main" val="836313442"/>
                    </a:ext>
                  </a:extLst>
                </a:gridCol>
                <a:gridCol w="3387108">
                  <a:extLst>
                    <a:ext uri="{9D8B030D-6E8A-4147-A177-3AD203B41FA5}">
                      <a16:colId xmlns:a16="http://schemas.microsoft.com/office/drawing/2014/main" val="3277466249"/>
                    </a:ext>
                  </a:extLst>
                </a:gridCol>
                <a:gridCol w="3763561">
                  <a:extLst>
                    <a:ext uri="{9D8B030D-6E8A-4147-A177-3AD203B41FA5}">
                      <a16:colId xmlns:a16="http://schemas.microsoft.com/office/drawing/2014/main" val="2314110750"/>
                    </a:ext>
                  </a:extLst>
                </a:gridCol>
              </a:tblGrid>
              <a:tr h="248022">
                <a:tc>
                  <a:txBody>
                    <a:bodyPr/>
                    <a:lstStyle/>
                    <a:p>
                      <a:pPr>
                        <a:buNone/>
                      </a:pPr>
                      <a:r>
                        <a:rPr lang="pt-BR" sz="1400" b="1" dirty="0">
                          <a:solidFill>
                            <a:schemeClr val="bg1">
                              <a:lumMod val="95000"/>
                            </a:schemeClr>
                          </a:solidFill>
                        </a:rPr>
                        <a:t>Comando</a:t>
                      </a:r>
                    </a:p>
                  </a:txBody>
                  <a:tcPr marL="88803" marR="88803" marT="44401" marB="44401"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Exemplo</a:t>
                      </a:r>
                    </a:p>
                  </a:txBody>
                  <a:tcPr marL="88803" marR="88803" marT="44401" marB="44401"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O que faz</a:t>
                      </a:r>
                    </a:p>
                  </a:txBody>
                  <a:tcPr marL="88803" marR="88803" marT="44401" marB="44401" anchor="ctr">
                    <a:lnL>
                      <a:noFill/>
                    </a:lnL>
                    <a:lnR>
                      <a:noFill/>
                    </a:lnR>
                    <a:lnT>
                      <a:noFill/>
                    </a:lnT>
                    <a:lnB>
                      <a:noFill/>
                    </a:lnB>
                    <a:solidFill>
                      <a:schemeClr val="tx1">
                        <a:lumMod val="65000"/>
                        <a:lumOff val="35000"/>
                      </a:schemeClr>
                    </a:solidFill>
                  </a:tcPr>
                </a:tc>
                <a:extLst>
                  <a:ext uri="{0D108BD9-81ED-4DB2-BD59-A6C34878D82A}">
                    <a16:rowId xmlns:a16="http://schemas.microsoft.com/office/drawing/2014/main" val="3632833842"/>
                  </a:ext>
                </a:extLst>
              </a:tr>
              <a:tr h="423153">
                <a:tc>
                  <a:txBody>
                    <a:bodyPr/>
                    <a:lstStyle/>
                    <a:p>
                      <a:pPr>
                        <a:buNone/>
                      </a:pPr>
                      <a:r>
                        <a:rPr lang="pt-BR" sz="1400" b="1" dirty="0">
                          <a:solidFill>
                            <a:srgbClr val="0070C0"/>
                          </a:solidFill>
                          <a:latin typeface="Courier New" panose="02070309020205020404" pitchFamily="49" charset="0"/>
                        </a:rPr>
                        <a:t>git status</a:t>
                      </a:r>
                      <a:endParaRPr lang="pt-BR" sz="1400" b="1" dirty="0">
                        <a:solidFill>
                          <a:srgbClr val="0070C0"/>
                        </a:solidFill>
                      </a:endParaRPr>
                    </a:p>
                  </a:txBody>
                  <a:tcPr marL="88803" marR="88803" marT="44401" marB="44401" anchor="ctr">
                    <a:lnL>
                      <a:noFill/>
                    </a:lnL>
                    <a:lnR>
                      <a:noFill/>
                    </a:lnR>
                    <a:lnT>
                      <a:noFill/>
                    </a:lnT>
                    <a:lnB>
                      <a:noFill/>
                    </a:lnB>
                    <a:noFill/>
                  </a:tcPr>
                </a:tc>
                <a:tc>
                  <a:txBody>
                    <a:bodyPr/>
                    <a:lstStyle/>
                    <a:p>
                      <a:pPr>
                        <a:buNone/>
                      </a:pPr>
                      <a:r>
                        <a:rPr lang="pt-BR" sz="1200" dirty="0">
                          <a:latin typeface="Courier New" panose="02070309020205020404" pitchFamily="49" charset="0"/>
                        </a:rPr>
                        <a:t>git status</a:t>
                      </a:r>
                      <a:endParaRPr lang="pt-BR" sz="1200" dirty="0"/>
                    </a:p>
                  </a:txBody>
                  <a:tcPr marL="88803" marR="88803" marT="44401" marB="44401" anchor="ctr">
                    <a:lnL>
                      <a:noFill/>
                    </a:lnL>
                    <a:lnR>
                      <a:noFill/>
                    </a:lnR>
                    <a:lnT>
                      <a:noFill/>
                    </a:lnT>
                    <a:lnB>
                      <a:noFill/>
                    </a:lnB>
                    <a:noFill/>
                  </a:tcPr>
                </a:tc>
                <a:tc>
                  <a:txBody>
                    <a:bodyPr/>
                    <a:lstStyle/>
                    <a:p>
                      <a:pPr>
                        <a:buNone/>
                      </a:pPr>
                      <a:r>
                        <a:rPr lang="pt-BR" sz="1400" dirty="0"/>
                        <a:t>Mostra o estado atual: alterações, arquivos rastreados, </a:t>
                      </a:r>
                      <a:r>
                        <a:rPr lang="pt-BR" sz="1400" b="1" dirty="0" err="1"/>
                        <a:t>branch</a:t>
                      </a:r>
                      <a:endParaRPr lang="pt-BR" sz="1400" dirty="0"/>
                    </a:p>
                  </a:txBody>
                  <a:tcPr marL="88803" marR="88803" marT="44401" marB="44401" anchor="ctr">
                    <a:lnL>
                      <a:noFill/>
                    </a:lnL>
                    <a:lnR>
                      <a:noFill/>
                    </a:lnR>
                    <a:lnT>
                      <a:noFill/>
                    </a:lnT>
                    <a:lnB>
                      <a:noFill/>
                    </a:lnB>
                    <a:noFill/>
                  </a:tcPr>
                </a:tc>
                <a:extLst>
                  <a:ext uri="{0D108BD9-81ED-4DB2-BD59-A6C34878D82A}">
                    <a16:rowId xmlns:a16="http://schemas.microsoft.com/office/drawing/2014/main" val="48808951"/>
                  </a:ext>
                </a:extLst>
              </a:tr>
              <a:tr h="423153">
                <a:tc>
                  <a:txBody>
                    <a:bodyPr/>
                    <a:lstStyle/>
                    <a:p>
                      <a:pPr>
                        <a:buNone/>
                      </a:pPr>
                      <a:r>
                        <a:rPr lang="pt-BR" sz="1400" b="1" dirty="0">
                          <a:solidFill>
                            <a:srgbClr val="0070C0"/>
                          </a:solidFill>
                          <a:latin typeface="Courier New" panose="02070309020205020404" pitchFamily="49" charset="0"/>
                        </a:rPr>
                        <a:t>git </a:t>
                      </a:r>
                      <a:r>
                        <a:rPr lang="pt-BR" sz="1400" b="1" dirty="0" err="1">
                          <a:solidFill>
                            <a:srgbClr val="0070C0"/>
                          </a:solidFill>
                          <a:latin typeface="Courier New" panose="02070309020205020404" pitchFamily="49" charset="0"/>
                        </a:rPr>
                        <a:t>add</a:t>
                      </a:r>
                      <a:endParaRPr lang="pt-BR" sz="1400" b="1" dirty="0">
                        <a:solidFill>
                          <a:srgbClr val="0070C0"/>
                        </a:solidFill>
                      </a:endParaRPr>
                    </a:p>
                  </a:txBody>
                  <a:tcPr marL="88803" marR="88803" marT="44401" marB="44401" anchor="ctr">
                    <a:lnL>
                      <a:noFill/>
                    </a:lnL>
                    <a:lnR>
                      <a:noFill/>
                    </a:lnR>
                    <a:lnT>
                      <a:noFill/>
                    </a:lnT>
                    <a:lnB>
                      <a:noFill/>
                    </a:lnB>
                    <a:noFill/>
                  </a:tcPr>
                </a:tc>
                <a:tc>
                  <a:txBody>
                    <a:bodyPr/>
                    <a:lstStyle/>
                    <a:p>
                      <a:pPr>
                        <a:buNone/>
                      </a:pPr>
                      <a:r>
                        <a:rPr lang="pt-BR" sz="1200">
                          <a:latin typeface="Courier New" panose="02070309020205020404" pitchFamily="49" charset="0"/>
                        </a:rPr>
                        <a:t>git add arquivo.py</a:t>
                      </a:r>
                      <a:endParaRPr lang="pt-BR" sz="1200"/>
                    </a:p>
                  </a:txBody>
                  <a:tcPr marL="88803" marR="88803" marT="44401" marB="44401" anchor="ctr">
                    <a:lnL>
                      <a:noFill/>
                    </a:lnL>
                    <a:lnR>
                      <a:noFill/>
                    </a:lnR>
                    <a:lnT>
                      <a:noFill/>
                    </a:lnT>
                    <a:lnB>
                      <a:noFill/>
                    </a:lnB>
                    <a:noFill/>
                  </a:tcPr>
                </a:tc>
                <a:tc>
                  <a:txBody>
                    <a:bodyPr/>
                    <a:lstStyle/>
                    <a:p>
                      <a:pPr>
                        <a:buNone/>
                      </a:pPr>
                      <a:r>
                        <a:rPr lang="pt-BR" sz="1400" dirty="0"/>
                        <a:t>Adiciona arquivo ao "pacote" de mudanças para </a:t>
                      </a:r>
                      <a:r>
                        <a:rPr lang="pt-BR" sz="1400" b="1" dirty="0" err="1"/>
                        <a:t>commit</a:t>
                      </a:r>
                      <a:endParaRPr lang="pt-BR" sz="1400" dirty="0"/>
                    </a:p>
                  </a:txBody>
                  <a:tcPr marL="88803" marR="88803" marT="44401" marB="44401" anchor="ctr">
                    <a:lnL>
                      <a:noFill/>
                    </a:lnL>
                    <a:lnR>
                      <a:noFill/>
                    </a:lnR>
                    <a:lnT>
                      <a:noFill/>
                    </a:lnT>
                    <a:lnB>
                      <a:noFill/>
                    </a:lnB>
                    <a:noFill/>
                  </a:tcPr>
                </a:tc>
                <a:extLst>
                  <a:ext uri="{0D108BD9-81ED-4DB2-BD59-A6C34878D82A}">
                    <a16:rowId xmlns:a16="http://schemas.microsoft.com/office/drawing/2014/main" val="290131629"/>
                  </a:ext>
                </a:extLst>
              </a:tr>
              <a:tr h="248022">
                <a:tc>
                  <a:txBody>
                    <a:bodyPr/>
                    <a:lstStyle/>
                    <a:p>
                      <a:pPr>
                        <a:buNone/>
                      </a:pPr>
                      <a:endParaRPr lang="pt-BR" sz="1400" b="1" dirty="0">
                        <a:solidFill>
                          <a:srgbClr val="0070C0"/>
                        </a:solidFill>
                      </a:endParaRPr>
                    </a:p>
                  </a:txBody>
                  <a:tcPr marL="88803" marR="88803" marT="44401" marB="44401" anchor="ctr">
                    <a:lnL>
                      <a:noFill/>
                    </a:lnL>
                    <a:lnR>
                      <a:noFill/>
                    </a:lnR>
                    <a:lnT>
                      <a:noFill/>
                    </a:lnT>
                    <a:lnB>
                      <a:noFill/>
                    </a:lnB>
                    <a:noFill/>
                  </a:tcPr>
                </a:tc>
                <a:tc>
                  <a:txBody>
                    <a:bodyPr/>
                    <a:lstStyle/>
                    <a:p>
                      <a:pPr>
                        <a:buNone/>
                      </a:pPr>
                      <a:r>
                        <a:rPr lang="pt-BR" sz="1200" dirty="0">
                          <a:latin typeface="Courier New" panose="02070309020205020404" pitchFamily="49" charset="0"/>
                        </a:rPr>
                        <a:t>git </a:t>
                      </a:r>
                      <a:r>
                        <a:rPr lang="pt-BR" sz="1200" dirty="0" err="1">
                          <a:latin typeface="Courier New" panose="02070309020205020404" pitchFamily="49" charset="0"/>
                        </a:rPr>
                        <a:t>add</a:t>
                      </a:r>
                      <a:r>
                        <a:rPr lang="pt-BR" sz="1200" dirty="0">
                          <a:latin typeface="Courier New" panose="02070309020205020404" pitchFamily="49" charset="0"/>
                        </a:rPr>
                        <a:t> .</a:t>
                      </a:r>
                      <a:endParaRPr lang="pt-BR" sz="1200" dirty="0"/>
                    </a:p>
                  </a:txBody>
                  <a:tcPr marL="88803" marR="88803" marT="44401" marB="44401" anchor="ctr">
                    <a:lnL>
                      <a:noFill/>
                    </a:lnL>
                    <a:lnR>
                      <a:noFill/>
                    </a:lnR>
                    <a:lnT>
                      <a:noFill/>
                    </a:lnT>
                    <a:lnB>
                      <a:noFill/>
                    </a:lnB>
                    <a:noFill/>
                  </a:tcPr>
                </a:tc>
                <a:tc>
                  <a:txBody>
                    <a:bodyPr/>
                    <a:lstStyle/>
                    <a:p>
                      <a:pPr>
                        <a:buNone/>
                      </a:pPr>
                      <a:r>
                        <a:rPr lang="pt-BR" sz="1400" dirty="0"/>
                        <a:t>Adiciona todas as mudanças do diretório</a:t>
                      </a:r>
                    </a:p>
                  </a:txBody>
                  <a:tcPr marL="88803" marR="88803" marT="44401" marB="44401" anchor="ctr">
                    <a:lnL>
                      <a:noFill/>
                    </a:lnL>
                    <a:lnR>
                      <a:noFill/>
                    </a:lnR>
                    <a:lnT>
                      <a:noFill/>
                    </a:lnT>
                    <a:lnB>
                      <a:noFill/>
                    </a:lnB>
                    <a:noFill/>
                  </a:tcPr>
                </a:tc>
                <a:extLst>
                  <a:ext uri="{0D108BD9-81ED-4DB2-BD59-A6C34878D82A}">
                    <a16:rowId xmlns:a16="http://schemas.microsoft.com/office/drawing/2014/main" val="2786719862"/>
                  </a:ext>
                </a:extLst>
              </a:tr>
              <a:tr h="248022">
                <a:tc>
                  <a:txBody>
                    <a:bodyPr/>
                    <a:lstStyle/>
                    <a:p>
                      <a:pPr>
                        <a:buNone/>
                      </a:pPr>
                      <a:r>
                        <a:rPr lang="pt-BR" sz="1400" b="1" dirty="0">
                          <a:solidFill>
                            <a:srgbClr val="0070C0"/>
                          </a:solidFill>
                          <a:latin typeface="Courier New" panose="02070309020205020404" pitchFamily="49" charset="0"/>
                        </a:rPr>
                        <a:t>git </a:t>
                      </a:r>
                      <a:r>
                        <a:rPr lang="pt-BR" sz="1400" b="1" dirty="0" err="1">
                          <a:solidFill>
                            <a:srgbClr val="0070C0"/>
                          </a:solidFill>
                          <a:latin typeface="Courier New" panose="02070309020205020404" pitchFamily="49" charset="0"/>
                        </a:rPr>
                        <a:t>commit</a:t>
                      </a:r>
                      <a:endParaRPr lang="pt-BR" sz="1400" b="1" dirty="0">
                        <a:solidFill>
                          <a:srgbClr val="0070C0"/>
                        </a:solidFill>
                      </a:endParaRPr>
                    </a:p>
                  </a:txBody>
                  <a:tcPr marL="88803" marR="88803" marT="44401" marB="44401" anchor="ctr">
                    <a:lnL>
                      <a:noFill/>
                    </a:lnL>
                    <a:lnR>
                      <a:noFill/>
                    </a:lnR>
                    <a:lnT>
                      <a:noFill/>
                    </a:lnT>
                    <a:lnB>
                      <a:noFill/>
                    </a:lnB>
                    <a:noFill/>
                  </a:tcPr>
                </a:tc>
                <a:tc>
                  <a:txBody>
                    <a:bodyPr/>
                    <a:lstStyle/>
                    <a:p>
                      <a:pPr>
                        <a:buNone/>
                      </a:pPr>
                      <a:r>
                        <a:rPr lang="pt-BR" sz="1200" dirty="0">
                          <a:latin typeface="Courier New" panose="02070309020205020404" pitchFamily="49" charset="0"/>
                        </a:rPr>
                        <a:t>git </a:t>
                      </a:r>
                      <a:r>
                        <a:rPr lang="pt-BR" sz="1200" dirty="0" err="1">
                          <a:latin typeface="Courier New" panose="02070309020205020404" pitchFamily="49" charset="0"/>
                        </a:rPr>
                        <a:t>commit</a:t>
                      </a:r>
                      <a:r>
                        <a:rPr lang="pt-BR" sz="1200" dirty="0">
                          <a:latin typeface="Courier New" panose="02070309020205020404" pitchFamily="49" charset="0"/>
                        </a:rPr>
                        <a:t> -m "Mensagem clara"</a:t>
                      </a:r>
                      <a:endParaRPr lang="pt-BR" sz="1200" dirty="0"/>
                    </a:p>
                  </a:txBody>
                  <a:tcPr marL="88803" marR="88803" marT="44401" marB="44401" anchor="ctr">
                    <a:lnL>
                      <a:noFill/>
                    </a:lnL>
                    <a:lnR>
                      <a:noFill/>
                    </a:lnR>
                    <a:lnT>
                      <a:noFill/>
                    </a:lnT>
                    <a:lnB>
                      <a:noFill/>
                    </a:lnB>
                    <a:noFill/>
                  </a:tcPr>
                </a:tc>
                <a:tc>
                  <a:txBody>
                    <a:bodyPr/>
                    <a:lstStyle/>
                    <a:p>
                      <a:pPr>
                        <a:buNone/>
                      </a:pPr>
                      <a:r>
                        <a:rPr lang="pt-BR" sz="1400" dirty="0"/>
                        <a:t>Registra as mudanças com uma mensagem.</a:t>
                      </a:r>
                    </a:p>
                  </a:txBody>
                  <a:tcPr marL="88803" marR="88803" marT="44401" marB="44401" anchor="ctr">
                    <a:lnL>
                      <a:noFill/>
                    </a:lnL>
                    <a:lnR>
                      <a:noFill/>
                    </a:lnR>
                    <a:lnT>
                      <a:noFill/>
                    </a:lnT>
                    <a:lnB>
                      <a:noFill/>
                    </a:lnB>
                    <a:noFill/>
                  </a:tcPr>
                </a:tc>
                <a:extLst>
                  <a:ext uri="{0D108BD9-81ED-4DB2-BD59-A6C34878D82A}">
                    <a16:rowId xmlns:a16="http://schemas.microsoft.com/office/drawing/2014/main" val="781658997"/>
                  </a:ext>
                </a:extLst>
              </a:tr>
              <a:tr h="248022">
                <a:tc>
                  <a:txBody>
                    <a:bodyPr/>
                    <a:lstStyle/>
                    <a:p>
                      <a:pPr>
                        <a:buNone/>
                      </a:pPr>
                      <a:r>
                        <a:rPr lang="pt-BR" sz="1400" b="1" dirty="0">
                          <a:solidFill>
                            <a:srgbClr val="0070C0"/>
                          </a:solidFill>
                          <a:latin typeface="Courier New" panose="02070309020205020404" pitchFamily="49" charset="0"/>
                        </a:rPr>
                        <a:t>git log</a:t>
                      </a:r>
                      <a:endParaRPr lang="pt-BR" sz="1400" b="1" dirty="0">
                        <a:solidFill>
                          <a:srgbClr val="0070C0"/>
                        </a:solidFill>
                      </a:endParaRPr>
                    </a:p>
                  </a:txBody>
                  <a:tcPr marL="88803" marR="88803" marT="44401" marB="44401" anchor="ctr">
                    <a:lnL>
                      <a:noFill/>
                    </a:lnL>
                    <a:lnR>
                      <a:noFill/>
                    </a:lnR>
                    <a:lnT>
                      <a:noFill/>
                    </a:lnT>
                    <a:lnB>
                      <a:noFill/>
                    </a:lnB>
                    <a:noFill/>
                  </a:tcPr>
                </a:tc>
                <a:tc>
                  <a:txBody>
                    <a:bodyPr/>
                    <a:lstStyle/>
                    <a:p>
                      <a:pPr>
                        <a:buNone/>
                      </a:pPr>
                      <a:r>
                        <a:rPr lang="pt-BR" sz="1200">
                          <a:latin typeface="Courier New" panose="02070309020205020404" pitchFamily="49" charset="0"/>
                        </a:rPr>
                        <a:t>git log</a:t>
                      </a:r>
                      <a:endParaRPr lang="pt-BR" sz="1200"/>
                    </a:p>
                  </a:txBody>
                  <a:tcPr marL="88803" marR="88803" marT="44401" marB="44401" anchor="ctr">
                    <a:lnL>
                      <a:noFill/>
                    </a:lnL>
                    <a:lnR>
                      <a:noFill/>
                    </a:lnR>
                    <a:lnT>
                      <a:noFill/>
                    </a:lnT>
                    <a:lnB>
                      <a:noFill/>
                    </a:lnB>
                    <a:noFill/>
                  </a:tcPr>
                </a:tc>
                <a:tc>
                  <a:txBody>
                    <a:bodyPr/>
                    <a:lstStyle/>
                    <a:p>
                      <a:pPr>
                        <a:buNone/>
                      </a:pPr>
                      <a:r>
                        <a:rPr lang="pt-BR" sz="1400" dirty="0"/>
                        <a:t>Lista o histórico de </a:t>
                      </a:r>
                      <a:r>
                        <a:rPr lang="pt-BR" sz="1400" b="1" dirty="0" err="1"/>
                        <a:t>commits</a:t>
                      </a:r>
                      <a:endParaRPr lang="pt-BR" sz="1400" b="1" dirty="0"/>
                    </a:p>
                  </a:txBody>
                  <a:tcPr marL="88803" marR="88803" marT="44401" marB="44401" anchor="ctr">
                    <a:lnL>
                      <a:noFill/>
                    </a:lnL>
                    <a:lnR>
                      <a:noFill/>
                    </a:lnR>
                    <a:lnT>
                      <a:noFill/>
                    </a:lnT>
                    <a:lnB>
                      <a:noFill/>
                    </a:lnB>
                    <a:noFill/>
                  </a:tcPr>
                </a:tc>
                <a:extLst>
                  <a:ext uri="{0D108BD9-81ED-4DB2-BD59-A6C34878D82A}">
                    <a16:rowId xmlns:a16="http://schemas.microsoft.com/office/drawing/2014/main" val="413435124"/>
                  </a:ext>
                </a:extLst>
              </a:tr>
              <a:tr h="423153">
                <a:tc>
                  <a:txBody>
                    <a:bodyPr/>
                    <a:lstStyle/>
                    <a:p>
                      <a:pPr>
                        <a:buNone/>
                      </a:pPr>
                      <a:r>
                        <a:rPr lang="pt-BR" sz="1400" b="1" dirty="0">
                          <a:solidFill>
                            <a:srgbClr val="0070C0"/>
                          </a:solidFill>
                          <a:latin typeface="Courier New" panose="02070309020205020404" pitchFamily="49" charset="0"/>
                        </a:rPr>
                        <a:t>git </a:t>
                      </a:r>
                      <a:r>
                        <a:rPr lang="pt-BR" sz="1400" b="1" dirty="0" err="1">
                          <a:solidFill>
                            <a:srgbClr val="0070C0"/>
                          </a:solidFill>
                          <a:latin typeface="Courier New" panose="02070309020205020404" pitchFamily="49" charset="0"/>
                        </a:rPr>
                        <a:t>diff</a:t>
                      </a:r>
                      <a:endParaRPr lang="pt-BR" sz="1400" b="1" dirty="0">
                        <a:solidFill>
                          <a:srgbClr val="0070C0"/>
                        </a:solidFill>
                      </a:endParaRPr>
                    </a:p>
                  </a:txBody>
                  <a:tcPr marL="88803" marR="88803" marT="44401" marB="44401"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sz="1200" dirty="0">
                          <a:latin typeface="Courier New" panose="02070309020205020404" pitchFamily="49" charset="0"/>
                        </a:rPr>
                        <a:t>git </a:t>
                      </a:r>
                      <a:r>
                        <a:rPr lang="pt-BR" sz="1200" dirty="0" err="1">
                          <a:latin typeface="Courier New" panose="02070309020205020404" pitchFamily="49" charset="0"/>
                        </a:rPr>
                        <a:t>diff</a:t>
                      </a:r>
                      <a:endParaRPr lang="pt-BR" sz="1200" dirty="0"/>
                    </a:p>
                  </a:txBody>
                  <a:tcPr marL="88803" marR="88803" marT="44401" marB="44401"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sz="1400" dirty="0"/>
                        <a:t>Mostra diferenças entre modificações ainda não </a:t>
                      </a:r>
                      <a:r>
                        <a:rPr lang="pt-BR" sz="1400" dirty="0" err="1"/>
                        <a:t>commitadas</a:t>
                      </a:r>
                      <a:endParaRPr lang="pt-BR" sz="1400" dirty="0"/>
                    </a:p>
                  </a:txBody>
                  <a:tcPr marL="88803" marR="88803" marT="44401" marB="44401" anchor="ctr">
                    <a:lnL>
                      <a:noFill/>
                    </a:lnL>
                    <a:lnR>
                      <a:noFill/>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7266824"/>
                  </a:ext>
                </a:extLst>
              </a:tr>
            </a:tbl>
          </a:graphicData>
        </a:graphic>
      </p:graphicFrame>
      <p:sp>
        <p:nvSpPr>
          <p:cNvPr id="15" name="TextBox 14">
            <a:extLst>
              <a:ext uri="{FF2B5EF4-FFF2-40B4-BE49-F238E27FC236}">
                <a16:creationId xmlns:a16="http://schemas.microsoft.com/office/drawing/2014/main" id="{0570F753-55DE-29A1-3BD7-91CC6461D0A4}"/>
              </a:ext>
            </a:extLst>
          </p:cNvPr>
          <p:cNvSpPr txBox="1"/>
          <p:nvPr/>
        </p:nvSpPr>
        <p:spPr>
          <a:xfrm>
            <a:off x="856343" y="3435597"/>
            <a:ext cx="1727200" cy="400110"/>
          </a:xfrm>
          <a:prstGeom prst="rect">
            <a:avLst/>
          </a:prstGeom>
          <a:noFill/>
        </p:spPr>
        <p:txBody>
          <a:bodyPr wrap="square">
            <a:spAutoFit/>
          </a:bodyPr>
          <a:lstStyle/>
          <a:p>
            <a:pPr algn="r"/>
            <a:r>
              <a:rPr lang="pt-BR" sz="2000" b="1" dirty="0">
                <a:latin typeface="Open Sans" panose="020B0606030504020204" pitchFamily="34" charset="0"/>
                <a:ea typeface="Open Sans" panose="020B0606030504020204" pitchFamily="34" charset="0"/>
                <a:cs typeface="Open Sans" panose="020B0606030504020204" pitchFamily="34" charset="0"/>
              </a:rPr>
              <a:t>Ciclo básico</a:t>
            </a:r>
          </a:p>
        </p:txBody>
      </p:sp>
      <p:sp>
        <p:nvSpPr>
          <p:cNvPr id="16" name="TextBox 15">
            <a:extLst>
              <a:ext uri="{FF2B5EF4-FFF2-40B4-BE49-F238E27FC236}">
                <a16:creationId xmlns:a16="http://schemas.microsoft.com/office/drawing/2014/main" id="{C0EB58B9-3EBB-A2A3-1DFF-6EB4090E4E81}"/>
              </a:ext>
            </a:extLst>
          </p:cNvPr>
          <p:cNvSpPr txBox="1"/>
          <p:nvPr/>
        </p:nvSpPr>
        <p:spPr>
          <a:xfrm>
            <a:off x="856343" y="2301854"/>
            <a:ext cx="1727200" cy="707886"/>
          </a:xfrm>
          <a:prstGeom prst="rect">
            <a:avLst/>
          </a:prstGeom>
          <a:noFill/>
        </p:spPr>
        <p:txBody>
          <a:bodyPr wrap="square">
            <a:spAutoFit/>
          </a:bodyPr>
          <a:lstStyle/>
          <a:p>
            <a:pPr algn="r"/>
            <a:r>
              <a:rPr lang="pt-BR" sz="2000" b="1" dirty="0">
                <a:latin typeface="Open Sans" panose="020B0606030504020204" pitchFamily="34" charset="0"/>
                <a:ea typeface="Open Sans" panose="020B0606030504020204" pitchFamily="34" charset="0"/>
                <a:cs typeface="Open Sans" panose="020B0606030504020204" pitchFamily="34" charset="0"/>
              </a:rPr>
              <a:t>Criação e clonagem</a:t>
            </a:r>
          </a:p>
        </p:txBody>
      </p:sp>
      <p:sp>
        <p:nvSpPr>
          <p:cNvPr id="17" name="TextBox 16">
            <a:extLst>
              <a:ext uri="{FF2B5EF4-FFF2-40B4-BE49-F238E27FC236}">
                <a16:creationId xmlns:a16="http://schemas.microsoft.com/office/drawing/2014/main" id="{13627B0E-1F49-DAF5-DDF2-AE228DB173AE}"/>
              </a:ext>
            </a:extLst>
          </p:cNvPr>
          <p:cNvSpPr txBox="1"/>
          <p:nvPr/>
        </p:nvSpPr>
        <p:spPr>
          <a:xfrm>
            <a:off x="638629" y="895945"/>
            <a:ext cx="1944914" cy="707886"/>
          </a:xfrm>
          <a:prstGeom prst="rect">
            <a:avLst/>
          </a:prstGeom>
          <a:noFill/>
        </p:spPr>
        <p:txBody>
          <a:bodyPr wrap="square">
            <a:spAutoFit/>
          </a:bodyPr>
          <a:lstStyle/>
          <a:p>
            <a:pPr algn="r"/>
            <a:r>
              <a:rPr lang="pt-BR" sz="2000" b="1" dirty="0">
                <a:latin typeface="Open Sans" panose="020B0606030504020204" pitchFamily="34" charset="0"/>
                <a:ea typeface="Open Sans" panose="020B0606030504020204" pitchFamily="34" charset="0"/>
                <a:cs typeface="Open Sans" panose="020B0606030504020204" pitchFamily="34" charset="0"/>
              </a:rPr>
              <a:t>Configuração inicial</a:t>
            </a:r>
          </a:p>
        </p:txBody>
      </p:sp>
    </p:spTree>
    <p:extLst>
      <p:ext uri="{BB962C8B-B14F-4D97-AF65-F5344CB8AC3E}">
        <p14:creationId xmlns:p14="http://schemas.microsoft.com/office/powerpoint/2010/main" val="3221132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BB0225-901E-283C-DF14-B6201C900AC9}"/>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1E63B575-E051-856A-3579-B617AC1D27A4}"/>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0639CEB3-067F-8550-42D0-5580905FEC76}"/>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CEDB84F5-F560-0669-0EEB-3E69A30499C8}"/>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Versionamento e replicação</a:t>
            </a:r>
          </a:p>
        </p:txBody>
      </p:sp>
      <p:pic>
        <p:nvPicPr>
          <p:cNvPr id="5" name="Picture 4" descr="A close up of a logo&#10;&#10;AI-generated content may be incorrect.">
            <a:extLst>
              <a:ext uri="{FF2B5EF4-FFF2-40B4-BE49-F238E27FC236}">
                <a16:creationId xmlns:a16="http://schemas.microsoft.com/office/drawing/2014/main" id="{F28C179B-4C5F-0C6E-8C76-FCA64F9EE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70873" y="178612"/>
            <a:ext cx="1654629" cy="698253"/>
          </a:xfrm>
          <a:prstGeom prst="rect">
            <a:avLst/>
          </a:prstGeom>
        </p:spPr>
      </p:pic>
      <p:sp>
        <p:nvSpPr>
          <p:cNvPr id="15" name="TextBox 14">
            <a:extLst>
              <a:ext uri="{FF2B5EF4-FFF2-40B4-BE49-F238E27FC236}">
                <a16:creationId xmlns:a16="http://schemas.microsoft.com/office/drawing/2014/main" id="{722161CD-781C-6E06-F446-FF3D56F6EEA2}"/>
              </a:ext>
            </a:extLst>
          </p:cNvPr>
          <p:cNvSpPr txBox="1"/>
          <p:nvPr/>
        </p:nvSpPr>
        <p:spPr>
          <a:xfrm>
            <a:off x="856343" y="3701481"/>
            <a:ext cx="1727200" cy="400110"/>
          </a:xfrm>
          <a:prstGeom prst="rect">
            <a:avLst/>
          </a:prstGeom>
          <a:noFill/>
        </p:spPr>
        <p:txBody>
          <a:bodyPr wrap="square">
            <a:spAutoFit/>
          </a:bodyPr>
          <a:lstStyle/>
          <a:p>
            <a:pPr algn="r"/>
            <a:r>
              <a:rPr lang="pt-BR" sz="2000" b="1" dirty="0">
                <a:latin typeface="Open Sans" panose="020B0606030504020204" pitchFamily="34" charset="0"/>
                <a:ea typeface="Open Sans" panose="020B0606030504020204" pitchFamily="34" charset="0"/>
                <a:cs typeface="Open Sans" panose="020B0606030504020204" pitchFamily="34" charset="0"/>
              </a:rPr>
              <a:t>Remoto</a:t>
            </a:r>
          </a:p>
        </p:txBody>
      </p:sp>
      <p:sp>
        <p:nvSpPr>
          <p:cNvPr id="17" name="TextBox 16">
            <a:extLst>
              <a:ext uri="{FF2B5EF4-FFF2-40B4-BE49-F238E27FC236}">
                <a16:creationId xmlns:a16="http://schemas.microsoft.com/office/drawing/2014/main" id="{6C8D91CB-B0D6-DBA6-22C4-B01614E2CEC2}"/>
              </a:ext>
            </a:extLst>
          </p:cNvPr>
          <p:cNvSpPr txBox="1"/>
          <p:nvPr/>
        </p:nvSpPr>
        <p:spPr>
          <a:xfrm>
            <a:off x="638629" y="895945"/>
            <a:ext cx="1944914" cy="707886"/>
          </a:xfrm>
          <a:prstGeom prst="rect">
            <a:avLst/>
          </a:prstGeom>
          <a:noFill/>
        </p:spPr>
        <p:txBody>
          <a:bodyPr wrap="square">
            <a:spAutoFit/>
          </a:bodyPr>
          <a:lstStyle/>
          <a:p>
            <a:pPr algn="r"/>
            <a:r>
              <a:rPr lang="pt-BR" sz="2000" b="1" i="1" dirty="0" err="1">
                <a:latin typeface="Open Sans" panose="020B0606030504020204" pitchFamily="34" charset="0"/>
                <a:ea typeface="Open Sans" panose="020B0606030504020204" pitchFamily="34" charset="0"/>
                <a:cs typeface="Open Sans" panose="020B0606030504020204" pitchFamily="34" charset="0"/>
              </a:rPr>
              <a:t>Branches</a:t>
            </a:r>
            <a:r>
              <a:rPr lang="pt-BR" sz="2000" b="1" dirty="0">
                <a:latin typeface="Open Sans" panose="020B0606030504020204" pitchFamily="34" charset="0"/>
                <a:ea typeface="Open Sans" panose="020B0606030504020204" pitchFamily="34" charset="0"/>
                <a:cs typeface="Open Sans" panose="020B0606030504020204" pitchFamily="34" charset="0"/>
              </a:rPr>
              <a:t> e fluxo</a:t>
            </a:r>
          </a:p>
        </p:txBody>
      </p:sp>
      <p:graphicFrame>
        <p:nvGraphicFramePr>
          <p:cNvPr id="2" name="Table 1">
            <a:extLst>
              <a:ext uri="{FF2B5EF4-FFF2-40B4-BE49-F238E27FC236}">
                <a16:creationId xmlns:a16="http://schemas.microsoft.com/office/drawing/2014/main" id="{B101B5F8-EB46-FD0E-4E53-193DE81CDE9E}"/>
              </a:ext>
            </a:extLst>
          </p:cNvPr>
          <p:cNvGraphicFramePr>
            <a:graphicFrameLocks noGrp="1"/>
          </p:cNvGraphicFramePr>
          <p:nvPr>
            <p:extLst>
              <p:ext uri="{D42A27DB-BD31-4B8C-83A1-F6EECF244321}">
                <p14:modId xmlns:p14="http://schemas.microsoft.com/office/powerpoint/2010/main" val="184935403"/>
              </p:ext>
            </p:extLst>
          </p:nvPr>
        </p:nvGraphicFramePr>
        <p:xfrm>
          <a:off x="2780793" y="1040718"/>
          <a:ext cx="9044709" cy="2560320"/>
        </p:xfrm>
        <a:graphic>
          <a:graphicData uri="http://schemas.openxmlformats.org/drawingml/2006/table">
            <a:tbl>
              <a:tblPr/>
              <a:tblGrid>
                <a:gridCol w="1879627">
                  <a:extLst>
                    <a:ext uri="{9D8B030D-6E8A-4147-A177-3AD203B41FA5}">
                      <a16:colId xmlns:a16="http://schemas.microsoft.com/office/drawing/2014/main" val="636998746"/>
                    </a:ext>
                  </a:extLst>
                </a:gridCol>
                <a:gridCol w="3430347">
                  <a:extLst>
                    <a:ext uri="{9D8B030D-6E8A-4147-A177-3AD203B41FA5}">
                      <a16:colId xmlns:a16="http://schemas.microsoft.com/office/drawing/2014/main" val="1951395564"/>
                    </a:ext>
                  </a:extLst>
                </a:gridCol>
                <a:gridCol w="3734735">
                  <a:extLst>
                    <a:ext uri="{9D8B030D-6E8A-4147-A177-3AD203B41FA5}">
                      <a16:colId xmlns:a16="http://schemas.microsoft.com/office/drawing/2014/main" val="1715579666"/>
                    </a:ext>
                  </a:extLst>
                </a:gridCol>
              </a:tblGrid>
              <a:tr h="190581">
                <a:tc>
                  <a:txBody>
                    <a:bodyPr/>
                    <a:lstStyle/>
                    <a:p>
                      <a:pPr>
                        <a:buNone/>
                      </a:pPr>
                      <a:r>
                        <a:rPr lang="pt-BR" sz="1400" b="1" dirty="0">
                          <a:solidFill>
                            <a:schemeClr val="bg1">
                              <a:lumMod val="95000"/>
                            </a:schemeClr>
                          </a:solidFill>
                        </a:rPr>
                        <a:t>Comando</a:t>
                      </a:r>
                    </a:p>
                  </a:txBody>
                  <a:tcPr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Exemplo</a:t>
                      </a:r>
                    </a:p>
                  </a:txBody>
                  <a:tcPr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O que faz</a:t>
                      </a:r>
                    </a:p>
                  </a:txBody>
                  <a:tcPr anchor="ctr">
                    <a:lnL>
                      <a:noFill/>
                    </a:lnL>
                    <a:lnR>
                      <a:noFill/>
                    </a:lnR>
                    <a:lnT>
                      <a:noFill/>
                    </a:lnT>
                    <a:lnB>
                      <a:noFill/>
                    </a:lnB>
                    <a:solidFill>
                      <a:schemeClr val="tx1">
                        <a:lumMod val="65000"/>
                        <a:lumOff val="35000"/>
                      </a:schemeClr>
                    </a:solidFill>
                  </a:tcPr>
                </a:tc>
                <a:extLst>
                  <a:ext uri="{0D108BD9-81ED-4DB2-BD59-A6C34878D82A}">
                    <a16:rowId xmlns:a16="http://schemas.microsoft.com/office/drawing/2014/main" val="3283673913"/>
                  </a:ext>
                </a:extLst>
              </a:tr>
              <a:tr h="190581">
                <a:tc>
                  <a:txBody>
                    <a:bodyPr/>
                    <a:lstStyle/>
                    <a:p>
                      <a:pPr>
                        <a:buNone/>
                      </a:pPr>
                      <a:r>
                        <a:rPr lang="pt-BR" sz="1400" b="1">
                          <a:solidFill>
                            <a:srgbClr val="0070C0"/>
                          </a:solidFill>
                          <a:latin typeface="Courier New" panose="02070309020205020404" pitchFamily="49" charset="0"/>
                        </a:rPr>
                        <a:t>git branch</a:t>
                      </a:r>
                      <a:endParaRPr lang="pt-BR" sz="1400" b="1">
                        <a:solidFill>
                          <a:srgbClr val="0070C0"/>
                        </a:solidFill>
                      </a:endParaRPr>
                    </a:p>
                  </a:txBody>
                  <a:tcPr anchor="ctr">
                    <a:lnL>
                      <a:noFill/>
                    </a:lnL>
                    <a:lnR>
                      <a:noFill/>
                    </a:lnR>
                    <a:lnT>
                      <a:noFill/>
                    </a:lnT>
                    <a:lnB>
                      <a:noFill/>
                    </a:lnB>
                    <a:noFill/>
                  </a:tcPr>
                </a:tc>
                <a:tc>
                  <a:txBody>
                    <a:bodyPr/>
                    <a:lstStyle/>
                    <a:p>
                      <a:pPr>
                        <a:buNone/>
                      </a:pPr>
                      <a:r>
                        <a:rPr lang="pt-BR" sz="1400">
                          <a:latin typeface="Courier New" panose="02070309020205020404" pitchFamily="49" charset="0"/>
                        </a:rPr>
                        <a:t>git branch</a:t>
                      </a:r>
                      <a:endParaRPr lang="pt-BR" sz="1400"/>
                    </a:p>
                  </a:txBody>
                  <a:tcPr anchor="ctr">
                    <a:lnL>
                      <a:noFill/>
                    </a:lnL>
                    <a:lnR>
                      <a:noFill/>
                    </a:lnR>
                    <a:lnT>
                      <a:noFill/>
                    </a:lnT>
                    <a:lnB>
                      <a:noFill/>
                    </a:lnB>
                    <a:noFill/>
                  </a:tcPr>
                </a:tc>
                <a:tc>
                  <a:txBody>
                    <a:bodyPr/>
                    <a:lstStyle/>
                    <a:p>
                      <a:pPr>
                        <a:buNone/>
                      </a:pPr>
                      <a:r>
                        <a:rPr lang="pt-BR" sz="1400" dirty="0"/>
                        <a:t>Lista </a:t>
                      </a:r>
                      <a:r>
                        <a:rPr lang="pt-BR" sz="1400" dirty="0" err="1"/>
                        <a:t>branches</a:t>
                      </a:r>
                      <a:endParaRPr lang="pt-BR" sz="1400" dirty="0"/>
                    </a:p>
                  </a:txBody>
                  <a:tcPr anchor="ctr">
                    <a:lnL>
                      <a:noFill/>
                    </a:lnL>
                    <a:lnR>
                      <a:noFill/>
                    </a:lnR>
                    <a:lnT>
                      <a:noFill/>
                    </a:lnT>
                    <a:lnB>
                      <a:noFill/>
                    </a:lnB>
                    <a:noFill/>
                  </a:tcPr>
                </a:tc>
                <a:extLst>
                  <a:ext uri="{0D108BD9-81ED-4DB2-BD59-A6C34878D82A}">
                    <a16:rowId xmlns:a16="http://schemas.microsoft.com/office/drawing/2014/main" val="268358229"/>
                  </a:ext>
                </a:extLst>
              </a:tr>
              <a:tr h="190581">
                <a:tc>
                  <a:txBody>
                    <a:bodyPr/>
                    <a:lstStyle/>
                    <a:p>
                      <a:pPr>
                        <a:buNone/>
                      </a:pPr>
                      <a:endParaRPr lang="pt-BR" sz="1400" b="1">
                        <a:solidFill>
                          <a:srgbClr val="0070C0"/>
                        </a:solidFill>
                      </a:endParaRPr>
                    </a:p>
                  </a:txBody>
                  <a:tcPr anchor="ctr">
                    <a:lnL>
                      <a:noFill/>
                    </a:lnL>
                    <a:lnR>
                      <a:noFill/>
                    </a:lnR>
                    <a:lnT>
                      <a:noFill/>
                    </a:lnT>
                    <a:lnB>
                      <a:noFill/>
                    </a:lnB>
                    <a:noFill/>
                  </a:tcPr>
                </a:tc>
                <a:tc>
                  <a:txBody>
                    <a:bodyPr/>
                    <a:lstStyle/>
                    <a:p>
                      <a:pPr>
                        <a:buNone/>
                      </a:pPr>
                      <a:r>
                        <a:rPr lang="pt-BR" sz="1400">
                          <a:latin typeface="Courier New" panose="02070309020205020404" pitchFamily="49" charset="0"/>
                        </a:rPr>
                        <a:t>git branch nova-feature</a:t>
                      </a:r>
                      <a:endParaRPr lang="pt-BR" sz="1400"/>
                    </a:p>
                  </a:txBody>
                  <a:tcPr anchor="ctr">
                    <a:lnL>
                      <a:noFill/>
                    </a:lnL>
                    <a:lnR>
                      <a:noFill/>
                    </a:lnR>
                    <a:lnT>
                      <a:noFill/>
                    </a:lnT>
                    <a:lnB>
                      <a:noFill/>
                    </a:lnB>
                    <a:noFill/>
                  </a:tcPr>
                </a:tc>
                <a:tc>
                  <a:txBody>
                    <a:bodyPr/>
                    <a:lstStyle/>
                    <a:p>
                      <a:pPr>
                        <a:buNone/>
                      </a:pPr>
                      <a:r>
                        <a:rPr lang="pt-BR" sz="1400" dirty="0"/>
                        <a:t>Cria uma nova </a:t>
                      </a:r>
                      <a:r>
                        <a:rPr lang="pt-BR" sz="1400" b="1" dirty="0" err="1"/>
                        <a:t>branch</a:t>
                      </a:r>
                      <a:endParaRPr lang="pt-BR" sz="1400" b="1" dirty="0"/>
                    </a:p>
                  </a:txBody>
                  <a:tcPr anchor="ctr">
                    <a:lnL>
                      <a:noFill/>
                    </a:lnL>
                    <a:lnR>
                      <a:noFill/>
                    </a:lnR>
                    <a:lnT>
                      <a:noFill/>
                    </a:lnT>
                    <a:lnB>
                      <a:noFill/>
                    </a:lnB>
                    <a:noFill/>
                  </a:tcPr>
                </a:tc>
                <a:extLst>
                  <a:ext uri="{0D108BD9-81ED-4DB2-BD59-A6C34878D82A}">
                    <a16:rowId xmlns:a16="http://schemas.microsoft.com/office/drawing/2014/main" val="4010165179"/>
                  </a:ext>
                </a:extLst>
              </a:tr>
              <a:tr h="190581">
                <a:tc>
                  <a:txBody>
                    <a:bodyPr/>
                    <a:lstStyle/>
                    <a:p>
                      <a:pPr>
                        <a:buNone/>
                      </a:pPr>
                      <a:r>
                        <a:rPr lang="pt-BR" sz="1400" b="1">
                          <a:solidFill>
                            <a:srgbClr val="0070C0"/>
                          </a:solidFill>
                          <a:latin typeface="Courier New" panose="02070309020205020404" pitchFamily="49" charset="0"/>
                        </a:rPr>
                        <a:t>git checkout</a:t>
                      </a:r>
                      <a:endParaRPr lang="pt-BR" sz="1400" b="1">
                        <a:solidFill>
                          <a:srgbClr val="0070C0"/>
                        </a:solidFill>
                      </a:endParaRPr>
                    </a:p>
                  </a:txBody>
                  <a:tcPr anchor="ctr">
                    <a:lnL>
                      <a:noFill/>
                    </a:lnL>
                    <a:lnR>
                      <a:noFill/>
                    </a:lnR>
                    <a:lnT>
                      <a:noFill/>
                    </a:lnT>
                    <a:lnB>
                      <a:noFill/>
                    </a:lnB>
                    <a:noFill/>
                  </a:tcPr>
                </a:tc>
                <a:tc>
                  <a:txBody>
                    <a:bodyPr/>
                    <a:lstStyle/>
                    <a:p>
                      <a:pPr>
                        <a:buNone/>
                      </a:pPr>
                      <a:r>
                        <a:rPr lang="pt-BR" sz="1400">
                          <a:latin typeface="Courier New" panose="02070309020205020404" pitchFamily="49" charset="0"/>
                        </a:rPr>
                        <a:t>git checkout nova-feature</a:t>
                      </a:r>
                      <a:endParaRPr lang="pt-BR" sz="1400"/>
                    </a:p>
                  </a:txBody>
                  <a:tcPr anchor="ctr">
                    <a:lnL>
                      <a:noFill/>
                    </a:lnL>
                    <a:lnR>
                      <a:noFill/>
                    </a:lnR>
                    <a:lnT>
                      <a:noFill/>
                    </a:lnT>
                    <a:lnB>
                      <a:noFill/>
                    </a:lnB>
                    <a:noFill/>
                  </a:tcPr>
                </a:tc>
                <a:tc>
                  <a:txBody>
                    <a:bodyPr/>
                    <a:lstStyle/>
                    <a:p>
                      <a:pPr>
                        <a:buNone/>
                      </a:pPr>
                      <a:r>
                        <a:rPr lang="pt-BR" sz="1400" dirty="0"/>
                        <a:t>Troca de </a:t>
                      </a:r>
                      <a:r>
                        <a:rPr lang="pt-BR" sz="1400" b="1" dirty="0" err="1"/>
                        <a:t>branch</a:t>
                      </a:r>
                      <a:endParaRPr lang="pt-BR" sz="1400" b="1" dirty="0"/>
                    </a:p>
                  </a:txBody>
                  <a:tcPr anchor="ctr">
                    <a:lnL>
                      <a:noFill/>
                    </a:lnL>
                    <a:lnR>
                      <a:noFill/>
                    </a:lnR>
                    <a:lnT>
                      <a:noFill/>
                    </a:lnT>
                    <a:lnB>
                      <a:noFill/>
                    </a:lnB>
                    <a:noFill/>
                  </a:tcPr>
                </a:tc>
                <a:extLst>
                  <a:ext uri="{0D108BD9-81ED-4DB2-BD59-A6C34878D82A}">
                    <a16:rowId xmlns:a16="http://schemas.microsoft.com/office/drawing/2014/main" val="1848058550"/>
                  </a:ext>
                </a:extLst>
              </a:tr>
              <a:tr h="323988">
                <a:tc>
                  <a:txBody>
                    <a:bodyPr/>
                    <a:lstStyle/>
                    <a:p>
                      <a:pPr>
                        <a:buNone/>
                      </a:pPr>
                      <a:r>
                        <a:rPr lang="pt-BR" sz="1400" b="1">
                          <a:solidFill>
                            <a:srgbClr val="0070C0"/>
                          </a:solidFill>
                          <a:latin typeface="Courier New" panose="02070309020205020404" pitchFamily="49" charset="0"/>
                        </a:rPr>
                        <a:t>git switch</a:t>
                      </a:r>
                      <a:endParaRPr lang="pt-BR" sz="1400" b="1">
                        <a:solidFill>
                          <a:srgbClr val="0070C0"/>
                        </a:solidFill>
                      </a:endParaRPr>
                    </a:p>
                  </a:txBody>
                  <a:tcPr anchor="ctr">
                    <a:lnL>
                      <a:noFill/>
                    </a:lnL>
                    <a:lnR>
                      <a:noFill/>
                    </a:lnR>
                    <a:lnT>
                      <a:noFill/>
                    </a:lnT>
                    <a:lnB>
                      <a:noFill/>
                    </a:lnB>
                    <a:noFill/>
                  </a:tcPr>
                </a:tc>
                <a:tc>
                  <a:txBody>
                    <a:bodyPr/>
                    <a:lstStyle/>
                    <a:p>
                      <a:pPr>
                        <a:buNone/>
                      </a:pPr>
                      <a:r>
                        <a:rPr lang="pt-BR" sz="1400">
                          <a:latin typeface="Courier New" panose="02070309020205020404" pitchFamily="49" charset="0"/>
                        </a:rPr>
                        <a:t>git switch nova-feature</a:t>
                      </a:r>
                      <a:endParaRPr lang="pt-BR" sz="1400"/>
                    </a:p>
                  </a:txBody>
                  <a:tcPr anchor="ctr">
                    <a:lnL>
                      <a:noFill/>
                    </a:lnL>
                    <a:lnR>
                      <a:noFill/>
                    </a:lnR>
                    <a:lnT>
                      <a:noFill/>
                    </a:lnT>
                    <a:lnB>
                      <a:noFill/>
                    </a:lnB>
                    <a:noFill/>
                  </a:tcPr>
                </a:tc>
                <a:tc>
                  <a:txBody>
                    <a:bodyPr/>
                    <a:lstStyle/>
                    <a:p>
                      <a:pPr>
                        <a:buNone/>
                      </a:pPr>
                      <a:r>
                        <a:rPr lang="pt-BR" sz="1400" dirty="0"/>
                        <a:t>Alternativa moderna ao </a:t>
                      </a:r>
                      <a:r>
                        <a:rPr lang="pt-BR" sz="1400" b="1" dirty="0"/>
                        <a:t>checkout</a:t>
                      </a:r>
                      <a:r>
                        <a:rPr lang="pt-BR" sz="1400" dirty="0"/>
                        <a:t> para trocar </a:t>
                      </a:r>
                      <a:r>
                        <a:rPr lang="pt-BR" sz="1400" b="1" dirty="0" err="1"/>
                        <a:t>branch</a:t>
                      </a:r>
                      <a:endParaRPr lang="pt-BR" sz="1400" b="1" dirty="0"/>
                    </a:p>
                  </a:txBody>
                  <a:tcPr anchor="ctr">
                    <a:lnL>
                      <a:noFill/>
                    </a:lnL>
                    <a:lnR>
                      <a:noFill/>
                    </a:lnR>
                    <a:lnT>
                      <a:noFill/>
                    </a:lnT>
                    <a:lnB>
                      <a:noFill/>
                    </a:lnB>
                    <a:noFill/>
                  </a:tcPr>
                </a:tc>
                <a:extLst>
                  <a:ext uri="{0D108BD9-81ED-4DB2-BD59-A6C34878D82A}">
                    <a16:rowId xmlns:a16="http://schemas.microsoft.com/office/drawing/2014/main" val="1837041799"/>
                  </a:ext>
                </a:extLst>
              </a:tr>
              <a:tr h="190581">
                <a:tc>
                  <a:txBody>
                    <a:bodyPr/>
                    <a:lstStyle/>
                    <a:p>
                      <a:pPr>
                        <a:buNone/>
                      </a:pPr>
                      <a:r>
                        <a:rPr lang="pt-BR" sz="1400" b="1">
                          <a:solidFill>
                            <a:srgbClr val="0070C0"/>
                          </a:solidFill>
                          <a:latin typeface="Courier New" panose="02070309020205020404" pitchFamily="49" charset="0"/>
                        </a:rPr>
                        <a:t>git merge</a:t>
                      </a:r>
                      <a:endParaRPr lang="pt-BR" sz="1400" b="1">
                        <a:solidFill>
                          <a:srgbClr val="0070C0"/>
                        </a:solidFill>
                      </a:endParaRPr>
                    </a:p>
                  </a:txBody>
                  <a:tcPr anchor="ctr">
                    <a:lnL>
                      <a:noFill/>
                    </a:lnL>
                    <a:lnR>
                      <a:noFill/>
                    </a:lnR>
                    <a:lnT>
                      <a:noFill/>
                    </a:lnT>
                    <a:lnB>
                      <a:noFill/>
                    </a:lnB>
                    <a:noFill/>
                  </a:tcPr>
                </a:tc>
                <a:tc>
                  <a:txBody>
                    <a:bodyPr/>
                    <a:lstStyle/>
                    <a:p>
                      <a:pPr>
                        <a:buNone/>
                      </a:pPr>
                      <a:r>
                        <a:rPr lang="pt-BR" sz="1400">
                          <a:latin typeface="Courier New" panose="02070309020205020404" pitchFamily="49" charset="0"/>
                        </a:rPr>
                        <a:t>git merge nova-feature</a:t>
                      </a:r>
                      <a:endParaRPr lang="pt-BR" sz="1400"/>
                    </a:p>
                  </a:txBody>
                  <a:tcPr anchor="ctr">
                    <a:lnL>
                      <a:noFill/>
                    </a:lnL>
                    <a:lnR>
                      <a:noFill/>
                    </a:lnR>
                    <a:lnT>
                      <a:noFill/>
                    </a:lnT>
                    <a:lnB>
                      <a:noFill/>
                    </a:lnB>
                    <a:noFill/>
                  </a:tcPr>
                </a:tc>
                <a:tc>
                  <a:txBody>
                    <a:bodyPr/>
                    <a:lstStyle/>
                    <a:p>
                      <a:pPr>
                        <a:buNone/>
                      </a:pPr>
                      <a:r>
                        <a:rPr lang="pt-BR" sz="1400" dirty="0"/>
                        <a:t>Junta mudanças de uma </a:t>
                      </a:r>
                      <a:r>
                        <a:rPr lang="pt-BR" sz="1400" b="1" dirty="0" err="1"/>
                        <a:t>branch</a:t>
                      </a:r>
                      <a:r>
                        <a:rPr lang="pt-BR" sz="1400" dirty="0"/>
                        <a:t> na atual.</a:t>
                      </a:r>
                    </a:p>
                  </a:txBody>
                  <a:tcPr anchor="ctr">
                    <a:lnL>
                      <a:noFill/>
                    </a:lnL>
                    <a:lnR>
                      <a:noFill/>
                    </a:lnR>
                    <a:lnT>
                      <a:noFill/>
                    </a:lnT>
                    <a:lnB>
                      <a:noFill/>
                    </a:lnB>
                    <a:noFill/>
                  </a:tcPr>
                </a:tc>
                <a:extLst>
                  <a:ext uri="{0D108BD9-81ED-4DB2-BD59-A6C34878D82A}">
                    <a16:rowId xmlns:a16="http://schemas.microsoft.com/office/drawing/2014/main" val="1095702637"/>
                  </a:ext>
                </a:extLst>
              </a:tr>
              <a:tr h="323988">
                <a:tc>
                  <a:txBody>
                    <a:bodyPr/>
                    <a:lstStyle/>
                    <a:p>
                      <a:pPr>
                        <a:buNone/>
                      </a:pPr>
                      <a:r>
                        <a:rPr lang="pt-BR" sz="1400" b="1" dirty="0">
                          <a:solidFill>
                            <a:srgbClr val="0070C0"/>
                          </a:solidFill>
                          <a:latin typeface="Courier New" panose="02070309020205020404" pitchFamily="49" charset="0"/>
                        </a:rPr>
                        <a:t>git </a:t>
                      </a:r>
                      <a:r>
                        <a:rPr lang="pt-BR" sz="1400" b="1" dirty="0" err="1">
                          <a:solidFill>
                            <a:srgbClr val="0070C0"/>
                          </a:solidFill>
                          <a:latin typeface="Courier New" panose="02070309020205020404" pitchFamily="49" charset="0"/>
                        </a:rPr>
                        <a:t>rebase</a:t>
                      </a:r>
                      <a:endParaRPr lang="pt-BR" sz="1400" b="1" dirty="0">
                        <a:solidFill>
                          <a:srgbClr val="0070C0"/>
                        </a:solidFill>
                      </a:endParaRPr>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sz="1400" dirty="0">
                          <a:latin typeface="Courier New" panose="02070309020205020404" pitchFamily="49" charset="0"/>
                        </a:rPr>
                        <a:t>git </a:t>
                      </a:r>
                      <a:r>
                        <a:rPr lang="pt-BR" sz="1400" dirty="0" err="1">
                          <a:latin typeface="Courier New" panose="02070309020205020404" pitchFamily="49" charset="0"/>
                        </a:rPr>
                        <a:t>rebase</a:t>
                      </a:r>
                      <a:r>
                        <a:rPr lang="pt-BR" sz="1400" dirty="0">
                          <a:latin typeface="Courier New" panose="02070309020205020404" pitchFamily="49" charset="0"/>
                        </a:rPr>
                        <a:t> </a:t>
                      </a:r>
                      <a:r>
                        <a:rPr lang="pt-BR" sz="1400" dirty="0" err="1">
                          <a:latin typeface="Courier New" panose="02070309020205020404" pitchFamily="49" charset="0"/>
                        </a:rPr>
                        <a:t>main</a:t>
                      </a:r>
                      <a:endParaRPr lang="pt-BR" sz="1400" dirty="0"/>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sz="1400" dirty="0"/>
                        <a:t>Reorganiza </a:t>
                      </a:r>
                      <a:r>
                        <a:rPr lang="pt-BR" sz="1400" b="1" dirty="0" err="1"/>
                        <a:t>commits</a:t>
                      </a:r>
                      <a:r>
                        <a:rPr lang="pt-BR" sz="1400" dirty="0"/>
                        <a:t> para manter histórico linear. (Use com cuidado)</a:t>
                      </a:r>
                    </a:p>
                  </a:txBody>
                  <a:tcPr anchor="ctr">
                    <a:lnL>
                      <a:noFill/>
                    </a:lnL>
                    <a:lnR>
                      <a:noFill/>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55628480"/>
                  </a:ext>
                </a:extLst>
              </a:tr>
            </a:tbl>
          </a:graphicData>
        </a:graphic>
      </p:graphicFrame>
      <p:graphicFrame>
        <p:nvGraphicFramePr>
          <p:cNvPr id="3" name="Table 2">
            <a:extLst>
              <a:ext uri="{FF2B5EF4-FFF2-40B4-BE49-F238E27FC236}">
                <a16:creationId xmlns:a16="http://schemas.microsoft.com/office/drawing/2014/main" id="{3E075B3F-5BFE-5F89-208B-D69D47378B75}"/>
              </a:ext>
            </a:extLst>
          </p:cNvPr>
          <p:cNvGraphicFramePr>
            <a:graphicFrameLocks noGrp="1"/>
          </p:cNvGraphicFramePr>
          <p:nvPr>
            <p:extLst>
              <p:ext uri="{D42A27DB-BD31-4B8C-83A1-F6EECF244321}">
                <p14:modId xmlns:p14="http://schemas.microsoft.com/office/powerpoint/2010/main" val="177793352"/>
              </p:ext>
            </p:extLst>
          </p:nvPr>
        </p:nvGraphicFramePr>
        <p:xfrm>
          <a:off x="2780793" y="3764891"/>
          <a:ext cx="9044709" cy="1645920"/>
        </p:xfrm>
        <a:graphic>
          <a:graphicData uri="http://schemas.openxmlformats.org/drawingml/2006/table">
            <a:tbl>
              <a:tblPr/>
              <a:tblGrid>
                <a:gridCol w="1878293">
                  <a:extLst>
                    <a:ext uri="{9D8B030D-6E8A-4147-A177-3AD203B41FA5}">
                      <a16:colId xmlns:a16="http://schemas.microsoft.com/office/drawing/2014/main" val="3155715806"/>
                    </a:ext>
                  </a:extLst>
                </a:gridCol>
                <a:gridCol w="3468914">
                  <a:extLst>
                    <a:ext uri="{9D8B030D-6E8A-4147-A177-3AD203B41FA5}">
                      <a16:colId xmlns:a16="http://schemas.microsoft.com/office/drawing/2014/main" val="1638338838"/>
                    </a:ext>
                  </a:extLst>
                </a:gridCol>
                <a:gridCol w="3697502">
                  <a:extLst>
                    <a:ext uri="{9D8B030D-6E8A-4147-A177-3AD203B41FA5}">
                      <a16:colId xmlns:a16="http://schemas.microsoft.com/office/drawing/2014/main" val="1813461085"/>
                    </a:ext>
                  </a:extLst>
                </a:gridCol>
              </a:tblGrid>
              <a:tr h="222036">
                <a:tc>
                  <a:txBody>
                    <a:bodyPr/>
                    <a:lstStyle/>
                    <a:p>
                      <a:pPr>
                        <a:buNone/>
                      </a:pPr>
                      <a:r>
                        <a:rPr lang="pt-BR" sz="1400" b="1" dirty="0">
                          <a:solidFill>
                            <a:schemeClr val="bg1">
                              <a:lumMod val="95000"/>
                            </a:schemeClr>
                          </a:solidFill>
                        </a:rPr>
                        <a:t>Comando</a:t>
                      </a:r>
                    </a:p>
                  </a:txBody>
                  <a:tcPr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Exemplo</a:t>
                      </a:r>
                    </a:p>
                  </a:txBody>
                  <a:tcPr anchor="ctr">
                    <a:lnL>
                      <a:noFill/>
                    </a:lnL>
                    <a:lnR>
                      <a:noFill/>
                    </a:lnR>
                    <a:lnT>
                      <a:noFill/>
                    </a:lnT>
                    <a:lnB>
                      <a:noFill/>
                    </a:lnB>
                    <a:solidFill>
                      <a:schemeClr val="tx1">
                        <a:lumMod val="65000"/>
                        <a:lumOff val="35000"/>
                      </a:schemeClr>
                    </a:solidFill>
                  </a:tcPr>
                </a:tc>
                <a:tc>
                  <a:txBody>
                    <a:bodyPr/>
                    <a:lstStyle/>
                    <a:p>
                      <a:pPr>
                        <a:buNone/>
                      </a:pPr>
                      <a:r>
                        <a:rPr lang="pt-BR" sz="1400" b="1" dirty="0">
                          <a:solidFill>
                            <a:schemeClr val="bg1">
                              <a:lumMod val="95000"/>
                            </a:schemeClr>
                          </a:solidFill>
                        </a:rPr>
                        <a:t>O que faz</a:t>
                      </a:r>
                    </a:p>
                  </a:txBody>
                  <a:tcPr anchor="ctr">
                    <a:lnL>
                      <a:noFill/>
                    </a:lnL>
                    <a:lnR>
                      <a:noFill/>
                    </a:lnR>
                    <a:lnT>
                      <a:noFill/>
                    </a:lnT>
                    <a:lnB>
                      <a:noFill/>
                    </a:lnB>
                    <a:solidFill>
                      <a:schemeClr val="tx1">
                        <a:lumMod val="65000"/>
                        <a:lumOff val="35000"/>
                      </a:schemeClr>
                    </a:solidFill>
                  </a:tcPr>
                </a:tc>
                <a:extLst>
                  <a:ext uri="{0D108BD9-81ED-4DB2-BD59-A6C34878D82A}">
                    <a16:rowId xmlns:a16="http://schemas.microsoft.com/office/drawing/2014/main" val="1144867392"/>
                  </a:ext>
                </a:extLst>
              </a:tr>
              <a:tr h="222036">
                <a:tc>
                  <a:txBody>
                    <a:bodyPr/>
                    <a:lstStyle/>
                    <a:p>
                      <a:pPr>
                        <a:buNone/>
                      </a:pPr>
                      <a:r>
                        <a:rPr lang="pt-BR" sz="1400" b="1">
                          <a:solidFill>
                            <a:srgbClr val="0070C0"/>
                          </a:solidFill>
                          <a:latin typeface="Courier New" panose="02070309020205020404" pitchFamily="49" charset="0"/>
                        </a:rPr>
                        <a:t>git remote</a:t>
                      </a:r>
                      <a:endParaRPr lang="pt-BR" sz="1400" b="1">
                        <a:solidFill>
                          <a:srgbClr val="0070C0"/>
                        </a:solidFill>
                      </a:endParaRPr>
                    </a:p>
                  </a:txBody>
                  <a:tcPr anchor="ctr">
                    <a:lnL>
                      <a:noFill/>
                    </a:lnL>
                    <a:lnR>
                      <a:noFill/>
                    </a:lnR>
                    <a:lnT>
                      <a:noFill/>
                    </a:lnT>
                    <a:lnB>
                      <a:noFill/>
                    </a:lnB>
                    <a:noFill/>
                  </a:tcPr>
                </a:tc>
                <a:tc>
                  <a:txBody>
                    <a:bodyPr/>
                    <a:lstStyle/>
                    <a:p>
                      <a:pPr>
                        <a:buNone/>
                      </a:pPr>
                      <a:r>
                        <a:rPr lang="pt-BR" sz="1400">
                          <a:latin typeface="Courier New" panose="02070309020205020404" pitchFamily="49" charset="0"/>
                        </a:rPr>
                        <a:t>git remote -v</a:t>
                      </a:r>
                      <a:endParaRPr lang="pt-BR" sz="1400"/>
                    </a:p>
                  </a:txBody>
                  <a:tcPr anchor="ctr">
                    <a:lnL>
                      <a:noFill/>
                    </a:lnL>
                    <a:lnR>
                      <a:noFill/>
                    </a:lnR>
                    <a:lnT>
                      <a:noFill/>
                    </a:lnT>
                    <a:lnB>
                      <a:noFill/>
                    </a:lnB>
                    <a:noFill/>
                  </a:tcPr>
                </a:tc>
                <a:tc>
                  <a:txBody>
                    <a:bodyPr/>
                    <a:lstStyle/>
                    <a:p>
                      <a:pPr>
                        <a:buNone/>
                      </a:pPr>
                      <a:r>
                        <a:rPr lang="pt-BR" sz="1400" dirty="0"/>
                        <a:t>Lista repositórios remotos conectados</a:t>
                      </a:r>
                    </a:p>
                  </a:txBody>
                  <a:tcPr anchor="ctr">
                    <a:lnL>
                      <a:noFill/>
                    </a:lnL>
                    <a:lnR>
                      <a:noFill/>
                    </a:lnR>
                    <a:lnT>
                      <a:noFill/>
                    </a:lnT>
                    <a:lnB>
                      <a:noFill/>
                    </a:lnB>
                    <a:noFill/>
                  </a:tcPr>
                </a:tc>
                <a:extLst>
                  <a:ext uri="{0D108BD9-81ED-4DB2-BD59-A6C34878D82A}">
                    <a16:rowId xmlns:a16="http://schemas.microsoft.com/office/drawing/2014/main" val="1085306042"/>
                  </a:ext>
                </a:extLst>
              </a:tr>
              <a:tr h="377461">
                <a:tc>
                  <a:txBody>
                    <a:bodyPr/>
                    <a:lstStyle/>
                    <a:p>
                      <a:pPr>
                        <a:buNone/>
                      </a:pPr>
                      <a:r>
                        <a:rPr lang="pt-BR" sz="1400" b="1">
                          <a:solidFill>
                            <a:srgbClr val="0070C0"/>
                          </a:solidFill>
                          <a:latin typeface="Courier New" panose="02070309020205020404" pitchFamily="49" charset="0"/>
                        </a:rPr>
                        <a:t>git pull</a:t>
                      </a:r>
                      <a:endParaRPr lang="pt-BR" sz="1400" b="1">
                        <a:solidFill>
                          <a:srgbClr val="0070C0"/>
                        </a:solidFill>
                      </a:endParaRPr>
                    </a:p>
                  </a:txBody>
                  <a:tcPr anchor="ctr">
                    <a:lnL>
                      <a:noFill/>
                    </a:lnL>
                    <a:lnR>
                      <a:noFill/>
                    </a:lnR>
                    <a:lnT>
                      <a:noFill/>
                    </a:lnT>
                    <a:lnB>
                      <a:noFill/>
                    </a:lnB>
                    <a:noFill/>
                  </a:tcPr>
                </a:tc>
                <a:tc>
                  <a:txBody>
                    <a:bodyPr/>
                    <a:lstStyle/>
                    <a:p>
                      <a:pPr>
                        <a:buNone/>
                      </a:pPr>
                      <a:r>
                        <a:rPr lang="pt-BR" sz="1400">
                          <a:latin typeface="Courier New" panose="02070309020205020404" pitchFamily="49" charset="0"/>
                        </a:rPr>
                        <a:t>git pull origin main</a:t>
                      </a:r>
                      <a:endParaRPr lang="pt-BR" sz="1400"/>
                    </a:p>
                  </a:txBody>
                  <a:tcPr anchor="ctr">
                    <a:lnL>
                      <a:noFill/>
                    </a:lnL>
                    <a:lnR>
                      <a:noFill/>
                    </a:lnR>
                    <a:lnT>
                      <a:noFill/>
                    </a:lnT>
                    <a:lnB>
                      <a:noFill/>
                    </a:lnB>
                    <a:noFill/>
                  </a:tcPr>
                </a:tc>
                <a:tc>
                  <a:txBody>
                    <a:bodyPr/>
                    <a:lstStyle/>
                    <a:p>
                      <a:pPr>
                        <a:buNone/>
                      </a:pPr>
                      <a:r>
                        <a:rPr lang="pt-BR" sz="1400" dirty="0"/>
                        <a:t>Atualiza sua </a:t>
                      </a:r>
                      <a:r>
                        <a:rPr lang="pt-BR" sz="1400" b="1" dirty="0" err="1"/>
                        <a:t>branch</a:t>
                      </a:r>
                      <a:r>
                        <a:rPr lang="pt-BR" sz="1400" dirty="0"/>
                        <a:t> local com alterações remotas</a:t>
                      </a:r>
                    </a:p>
                  </a:txBody>
                  <a:tcPr anchor="ctr">
                    <a:lnL>
                      <a:noFill/>
                    </a:lnL>
                    <a:lnR>
                      <a:noFill/>
                    </a:lnR>
                    <a:lnT>
                      <a:noFill/>
                    </a:lnT>
                    <a:lnB>
                      <a:noFill/>
                    </a:lnB>
                    <a:noFill/>
                  </a:tcPr>
                </a:tc>
                <a:extLst>
                  <a:ext uri="{0D108BD9-81ED-4DB2-BD59-A6C34878D82A}">
                    <a16:rowId xmlns:a16="http://schemas.microsoft.com/office/drawing/2014/main" val="2630300603"/>
                  </a:ext>
                </a:extLst>
              </a:tr>
              <a:tr h="377461">
                <a:tc>
                  <a:txBody>
                    <a:bodyPr/>
                    <a:lstStyle/>
                    <a:p>
                      <a:pPr>
                        <a:buNone/>
                      </a:pPr>
                      <a:r>
                        <a:rPr lang="pt-BR" sz="1400" b="1" dirty="0">
                          <a:solidFill>
                            <a:srgbClr val="0070C0"/>
                          </a:solidFill>
                          <a:latin typeface="Courier New" panose="02070309020205020404" pitchFamily="49" charset="0"/>
                        </a:rPr>
                        <a:t>git </a:t>
                      </a:r>
                      <a:r>
                        <a:rPr lang="pt-BR" sz="1400" b="1" dirty="0" err="1">
                          <a:solidFill>
                            <a:srgbClr val="0070C0"/>
                          </a:solidFill>
                          <a:latin typeface="Courier New" panose="02070309020205020404" pitchFamily="49" charset="0"/>
                        </a:rPr>
                        <a:t>push</a:t>
                      </a:r>
                      <a:endParaRPr lang="pt-BR" sz="1400" b="1" dirty="0">
                        <a:solidFill>
                          <a:srgbClr val="0070C0"/>
                        </a:solidFill>
                      </a:endParaRPr>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sz="1400">
                          <a:latin typeface="Courier New" panose="02070309020205020404" pitchFamily="49" charset="0"/>
                        </a:rPr>
                        <a:t>git push origin main</a:t>
                      </a:r>
                      <a:endParaRPr lang="pt-BR" sz="1400"/>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sz="1400" dirty="0"/>
                        <a:t>Envia </a:t>
                      </a:r>
                      <a:r>
                        <a:rPr lang="pt-BR" sz="1400" b="1" dirty="0" err="1"/>
                        <a:t>commits</a:t>
                      </a:r>
                      <a:r>
                        <a:rPr lang="pt-BR" sz="1400" dirty="0"/>
                        <a:t> locais para o repositório remoto</a:t>
                      </a:r>
                    </a:p>
                  </a:txBody>
                  <a:tcPr anchor="ctr">
                    <a:lnL>
                      <a:noFill/>
                    </a:lnL>
                    <a:lnR>
                      <a:noFill/>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1909416"/>
                  </a:ext>
                </a:extLst>
              </a:tr>
            </a:tbl>
          </a:graphicData>
        </a:graphic>
      </p:graphicFrame>
    </p:spTree>
    <p:extLst>
      <p:ext uri="{BB962C8B-B14F-4D97-AF65-F5344CB8AC3E}">
        <p14:creationId xmlns:p14="http://schemas.microsoft.com/office/powerpoint/2010/main" val="2532161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ABC8B9-AEE1-FDF6-ADD9-7423630E297B}"/>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B9790752-F62F-F61A-F1FE-A419505AA4C0}"/>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9136AD12-6A82-B8CD-89B9-D9E027D842ED}"/>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72C3FFB8-5EA3-843F-E5CF-690A311D4184}"/>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Documentação</a:t>
            </a:r>
          </a:p>
        </p:txBody>
      </p:sp>
      <p:sp>
        <p:nvSpPr>
          <p:cNvPr id="2" name="TextBox 1">
            <a:extLst>
              <a:ext uri="{FF2B5EF4-FFF2-40B4-BE49-F238E27FC236}">
                <a16:creationId xmlns:a16="http://schemas.microsoft.com/office/drawing/2014/main" id="{9582BC4A-5D34-B93D-EA90-99233F852082}"/>
              </a:ext>
            </a:extLst>
          </p:cNvPr>
          <p:cNvSpPr txBox="1"/>
          <p:nvPr/>
        </p:nvSpPr>
        <p:spPr>
          <a:xfrm>
            <a:off x="761677" y="904672"/>
            <a:ext cx="2915378" cy="461665"/>
          </a:xfrm>
          <a:prstGeom prst="rect">
            <a:avLst/>
          </a:prstGeom>
          <a:noFill/>
        </p:spPr>
        <p:txBody>
          <a:bodyPr wrap="square" rtlCol="0">
            <a:spAutoFit/>
          </a:bodyPr>
          <a:lstStyle/>
          <a:p>
            <a:r>
              <a:rPr lang="pt-BR" sz="2400" b="1" dirty="0">
                <a:latin typeface="Open Sans" panose="020B0606030504020204" pitchFamily="34" charset="0"/>
                <a:ea typeface="Open Sans" panose="020B0606030504020204" pitchFamily="34" charset="0"/>
                <a:cs typeface="Open Sans" panose="020B0606030504020204" pitchFamily="34" charset="0"/>
              </a:rPr>
              <a:t>README perfeito!</a:t>
            </a:r>
          </a:p>
        </p:txBody>
      </p:sp>
      <p:sp>
        <p:nvSpPr>
          <p:cNvPr id="4" name="TextBox 3">
            <a:extLst>
              <a:ext uri="{FF2B5EF4-FFF2-40B4-BE49-F238E27FC236}">
                <a16:creationId xmlns:a16="http://schemas.microsoft.com/office/drawing/2014/main" id="{1E32094C-73EC-B72F-3AC5-E6EA384C46F3}"/>
              </a:ext>
            </a:extLst>
          </p:cNvPr>
          <p:cNvSpPr txBox="1"/>
          <p:nvPr/>
        </p:nvSpPr>
        <p:spPr>
          <a:xfrm>
            <a:off x="1267027" y="1447101"/>
            <a:ext cx="9112386" cy="2139047"/>
          </a:xfrm>
          <a:prstGeom prst="rect">
            <a:avLst/>
          </a:prstGeom>
          <a:noFill/>
        </p:spPr>
        <p:txBody>
          <a:bodyPr wrap="square">
            <a:spAutoFit/>
          </a:bodyPr>
          <a:lstStyle/>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Título e Descrição</a:t>
            </a:r>
          </a:p>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Nome do projeto </a:t>
            </a:r>
            <a:r>
              <a:rPr lang="pt-BR" dirty="0">
                <a:latin typeface="Open Sans" panose="020B0606030504020204" pitchFamily="34" charset="0"/>
                <a:ea typeface="Open Sans" panose="020B0606030504020204" pitchFamily="34" charset="0"/>
                <a:cs typeface="Open Sans" panose="020B0606030504020204" pitchFamily="34" charset="0"/>
              </a:rPr>
              <a:t>(curto e claro)</a:t>
            </a:r>
          </a:p>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Breve explicação </a:t>
            </a:r>
            <a:r>
              <a:rPr lang="pt-BR" dirty="0">
                <a:latin typeface="Open Sans" panose="020B0606030504020204" pitchFamily="34" charset="0"/>
                <a:ea typeface="Open Sans" panose="020B0606030504020204" pitchFamily="34" charset="0"/>
                <a:cs typeface="Open Sans" panose="020B0606030504020204" pitchFamily="34" charset="0"/>
              </a:rPr>
              <a:t>do que faz e por que existe</a:t>
            </a:r>
          </a:p>
          <a:p>
            <a:pPr marL="285750" indent="-285750">
              <a:spcAft>
                <a:spcPts val="600"/>
              </a:spcAft>
              <a:buFont typeface="Arial" panose="020B0604020202020204" pitchFamily="34" charset="0"/>
              <a:buChar char="•"/>
            </a:pPr>
            <a:r>
              <a:rPr lang="pt-BR" dirty="0">
                <a:latin typeface="Open Sans" panose="020B0606030504020204" pitchFamily="34" charset="0"/>
                <a:ea typeface="Open Sans" panose="020B0606030504020204" pitchFamily="34" charset="0"/>
                <a:cs typeface="Open Sans" panose="020B0606030504020204" pitchFamily="34" charset="0"/>
              </a:rPr>
              <a:t>Se aplicável, inclua um </a:t>
            </a:r>
            <a:r>
              <a:rPr lang="pt-BR" b="1" dirty="0" err="1">
                <a:latin typeface="Open Sans" panose="020B0606030504020204" pitchFamily="34" charset="0"/>
                <a:ea typeface="Open Sans" panose="020B0606030504020204" pitchFamily="34" charset="0"/>
                <a:cs typeface="Open Sans" panose="020B0606030504020204" pitchFamily="34" charset="0"/>
              </a:rPr>
              <a:t>badge</a:t>
            </a:r>
            <a:r>
              <a:rPr lang="pt-BR" dirty="0">
                <a:latin typeface="Open Sans" panose="020B0606030504020204" pitchFamily="34" charset="0"/>
                <a:ea typeface="Open Sans" panose="020B0606030504020204" pitchFamily="34" charset="0"/>
                <a:cs typeface="Open Sans" panose="020B0606030504020204" pitchFamily="34" charset="0"/>
              </a:rPr>
              <a:t> (por exemplo, build status, licença, versão, etc.)</a:t>
            </a:r>
          </a:p>
          <a:p>
            <a:pPr>
              <a:spcAft>
                <a:spcPts val="600"/>
              </a:spcAft>
            </a:pPr>
            <a:endParaRPr lang="pt-BR" dirty="0">
              <a:latin typeface="Open Sans" panose="020B0606030504020204" pitchFamily="34" charset="0"/>
              <a:ea typeface="Open Sans" panose="020B0606030504020204" pitchFamily="34" charset="0"/>
              <a:cs typeface="Open Sans" panose="020B0606030504020204" pitchFamily="34" charset="0"/>
            </a:endParaRPr>
          </a:p>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Sumário</a:t>
            </a:r>
          </a:p>
        </p:txBody>
      </p:sp>
      <p:pic>
        <p:nvPicPr>
          <p:cNvPr id="8" name="Picture 7">
            <a:extLst>
              <a:ext uri="{FF2B5EF4-FFF2-40B4-BE49-F238E27FC236}">
                <a16:creationId xmlns:a16="http://schemas.microsoft.com/office/drawing/2014/main" id="{F1F49C8D-0E64-B069-7ABB-D4FD76BAB32E}"/>
              </a:ext>
            </a:extLst>
          </p:cNvPr>
          <p:cNvPicPr>
            <a:picLocks noChangeAspect="1"/>
          </p:cNvPicPr>
          <p:nvPr/>
        </p:nvPicPr>
        <p:blipFill>
          <a:blip r:embed="rId3"/>
          <a:stretch>
            <a:fillRect/>
          </a:stretch>
        </p:blipFill>
        <p:spPr>
          <a:xfrm>
            <a:off x="2219366" y="3666912"/>
            <a:ext cx="7344800" cy="2314898"/>
          </a:xfrm>
          <a:prstGeom prst="rect">
            <a:avLst/>
          </a:prstGeom>
        </p:spPr>
      </p:pic>
      <p:pic>
        <p:nvPicPr>
          <p:cNvPr id="11" name="Picture 10">
            <a:extLst>
              <a:ext uri="{FF2B5EF4-FFF2-40B4-BE49-F238E27FC236}">
                <a16:creationId xmlns:a16="http://schemas.microsoft.com/office/drawing/2014/main" id="{BBE71517-0E32-9DD9-0771-FA2C7F24B915}"/>
              </a:ext>
            </a:extLst>
          </p:cNvPr>
          <p:cNvPicPr>
            <a:picLocks noChangeAspect="1"/>
          </p:cNvPicPr>
          <p:nvPr/>
        </p:nvPicPr>
        <p:blipFill>
          <a:blip r:embed="rId4"/>
          <a:stretch>
            <a:fillRect/>
          </a:stretch>
        </p:blipFill>
        <p:spPr>
          <a:xfrm>
            <a:off x="3881710" y="2932327"/>
            <a:ext cx="4020111" cy="304843"/>
          </a:xfrm>
          <a:prstGeom prst="rect">
            <a:avLst/>
          </a:prstGeom>
        </p:spPr>
      </p:pic>
    </p:spTree>
    <p:extLst>
      <p:ext uri="{BB962C8B-B14F-4D97-AF65-F5344CB8AC3E}">
        <p14:creationId xmlns:p14="http://schemas.microsoft.com/office/powerpoint/2010/main" val="3220251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6EB684-3B56-D4A6-DFCC-6AEDDC1C058E}"/>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3182E0C7-D747-B8C6-311B-F11ADD8F70B5}"/>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C52A7F5E-20AC-2084-82FB-86E7E926DFE4}"/>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DF3D3602-06A2-380B-F004-87D1B704C7E4}"/>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Documentação</a:t>
            </a:r>
          </a:p>
        </p:txBody>
      </p:sp>
      <p:sp>
        <p:nvSpPr>
          <p:cNvPr id="2" name="TextBox 1">
            <a:extLst>
              <a:ext uri="{FF2B5EF4-FFF2-40B4-BE49-F238E27FC236}">
                <a16:creationId xmlns:a16="http://schemas.microsoft.com/office/drawing/2014/main" id="{E8C1162F-8371-F540-C9C9-7B152C1B424B}"/>
              </a:ext>
            </a:extLst>
          </p:cNvPr>
          <p:cNvSpPr txBox="1"/>
          <p:nvPr/>
        </p:nvSpPr>
        <p:spPr>
          <a:xfrm>
            <a:off x="761677" y="904672"/>
            <a:ext cx="2915378" cy="461665"/>
          </a:xfrm>
          <a:prstGeom prst="rect">
            <a:avLst/>
          </a:prstGeom>
          <a:noFill/>
        </p:spPr>
        <p:txBody>
          <a:bodyPr wrap="square" rtlCol="0">
            <a:spAutoFit/>
          </a:bodyPr>
          <a:lstStyle/>
          <a:p>
            <a:r>
              <a:rPr lang="pt-BR" sz="2400" b="1" dirty="0">
                <a:latin typeface="Open Sans" panose="020B0606030504020204" pitchFamily="34" charset="0"/>
                <a:ea typeface="Open Sans" panose="020B0606030504020204" pitchFamily="34" charset="0"/>
                <a:cs typeface="Open Sans" panose="020B0606030504020204" pitchFamily="34" charset="0"/>
              </a:rPr>
              <a:t>README perfeito!</a:t>
            </a:r>
          </a:p>
        </p:txBody>
      </p:sp>
      <p:sp>
        <p:nvSpPr>
          <p:cNvPr id="4" name="TextBox 3">
            <a:extLst>
              <a:ext uri="{FF2B5EF4-FFF2-40B4-BE49-F238E27FC236}">
                <a16:creationId xmlns:a16="http://schemas.microsoft.com/office/drawing/2014/main" id="{D5BFF4AF-9494-8758-EDAA-990764D59779}"/>
              </a:ext>
            </a:extLst>
          </p:cNvPr>
          <p:cNvSpPr txBox="1"/>
          <p:nvPr/>
        </p:nvSpPr>
        <p:spPr>
          <a:xfrm>
            <a:off x="1267027" y="1447101"/>
            <a:ext cx="9112386" cy="2400657"/>
          </a:xfrm>
          <a:prstGeom prst="rect">
            <a:avLst/>
          </a:prstGeom>
          <a:noFill/>
        </p:spPr>
        <p:txBody>
          <a:bodyPr wrap="square">
            <a:spAutoFit/>
          </a:bodyPr>
          <a:lstStyle/>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Visão Geral / Motivação</a:t>
            </a:r>
          </a:p>
          <a:p>
            <a:pPr marL="742950" lvl="1" indent="-285750">
              <a:spcAft>
                <a:spcPts val="600"/>
              </a:spcAft>
              <a:buFont typeface="Arial" panose="020B0604020202020204" pitchFamily="34" charset="0"/>
              <a:buChar char="•"/>
            </a:pPr>
            <a:r>
              <a:rPr lang="pt-BR" sz="1600" dirty="0">
                <a:latin typeface="Open Sans" panose="020B0606030504020204" pitchFamily="34" charset="0"/>
                <a:ea typeface="Open Sans" panose="020B0606030504020204" pitchFamily="34" charset="0"/>
                <a:cs typeface="Open Sans" panose="020B0606030504020204" pitchFamily="34" charset="0"/>
              </a:rPr>
              <a:t>Contextualize o problema e o objetivo da solução</a:t>
            </a:r>
          </a:p>
          <a:p>
            <a:pPr marL="742950" lvl="1" indent="-285750">
              <a:spcAft>
                <a:spcPts val="600"/>
              </a:spcAft>
              <a:buFont typeface="Arial" panose="020B0604020202020204" pitchFamily="34" charset="0"/>
              <a:buChar char="•"/>
            </a:pPr>
            <a:r>
              <a:rPr lang="pt-BR" sz="1600" dirty="0">
                <a:latin typeface="Open Sans" panose="020B0606030504020204" pitchFamily="34" charset="0"/>
                <a:ea typeface="Open Sans" panose="020B0606030504020204" pitchFamily="34" charset="0"/>
                <a:cs typeface="Open Sans" panose="020B0606030504020204" pitchFamily="34" charset="0"/>
              </a:rPr>
              <a:t>Explique brevemente o diferencial do projeto</a:t>
            </a:r>
          </a:p>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Instalação</a:t>
            </a:r>
          </a:p>
          <a:p>
            <a:pPr marL="742950" lvl="1" indent="-285750">
              <a:spcAft>
                <a:spcPts val="600"/>
              </a:spcAft>
              <a:buFont typeface="Arial" panose="020B0604020202020204" pitchFamily="34" charset="0"/>
              <a:buChar char="•"/>
            </a:pPr>
            <a:r>
              <a:rPr lang="pt-BR" sz="1600" dirty="0">
                <a:latin typeface="Open Sans" panose="020B0606030504020204" pitchFamily="34" charset="0"/>
                <a:ea typeface="Open Sans" panose="020B0606030504020204" pitchFamily="34" charset="0"/>
                <a:cs typeface="Open Sans" panose="020B0606030504020204" pitchFamily="34" charset="0"/>
              </a:rPr>
              <a:t>Mostre como clonar o repositório, instalar dependências e executar o projeto.</a:t>
            </a:r>
          </a:p>
          <a:p>
            <a:pPr marL="742950" lvl="1" indent="-285750">
              <a:spcAft>
                <a:spcPts val="600"/>
              </a:spcAft>
              <a:buFont typeface="Arial" panose="020B0604020202020204" pitchFamily="34" charset="0"/>
              <a:buChar char="•"/>
            </a:pPr>
            <a:r>
              <a:rPr lang="pt-BR" sz="1600" dirty="0">
                <a:latin typeface="Open Sans" panose="020B0606030504020204" pitchFamily="34" charset="0"/>
                <a:ea typeface="Open Sans" panose="020B0606030504020204" pitchFamily="34" charset="0"/>
                <a:cs typeface="Open Sans" panose="020B0606030504020204" pitchFamily="34" charset="0"/>
              </a:rPr>
              <a:t>Inclua comandos prontos para copiar/colar.</a:t>
            </a:r>
          </a:p>
          <a:p>
            <a:pPr marL="742950" lvl="1" indent="-285750">
              <a:spcAft>
                <a:spcPts val="600"/>
              </a:spcAft>
              <a:buFont typeface="Arial" panose="020B0604020202020204" pitchFamily="34" charset="0"/>
              <a:buChar char="•"/>
            </a:pPr>
            <a:endParaRPr lang="pt-BR" sz="1600" dirty="0">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a:extLst>
              <a:ext uri="{FF2B5EF4-FFF2-40B4-BE49-F238E27FC236}">
                <a16:creationId xmlns:a16="http://schemas.microsoft.com/office/drawing/2014/main" id="{23C19971-19D6-0FA3-5D7E-FE3ED5E04F6A}"/>
              </a:ext>
            </a:extLst>
          </p:cNvPr>
          <p:cNvPicPr>
            <a:picLocks noChangeAspect="1"/>
          </p:cNvPicPr>
          <p:nvPr/>
        </p:nvPicPr>
        <p:blipFill>
          <a:blip r:embed="rId3"/>
          <a:stretch>
            <a:fillRect/>
          </a:stretch>
        </p:blipFill>
        <p:spPr>
          <a:xfrm>
            <a:off x="2988206" y="3588711"/>
            <a:ext cx="6642177" cy="1885521"/>
          </a:xfrm>
          <a:prstGeom prst="rect">
            <a:avLst/>
          </a:prstGeom>
        </p:spPr>
      </p:pic>
      <p:sp>
        <p:nvSpPr>
          <p:cNvPr id="10" name="TextBox 9">
            <a:extLst>
              <a:ext uri="{FF2B5EF4-FFF2-40B4-BE49-F238E27FC236}">
                <a16:creationId xmlns:a16="http://schemas.microsoft.com/office/drawing/2014/main" id="{7653D251-0282-F263-6A51-962C15B8F1A2}"/>
              </a:ext>
            </a:extLst>
          </p:cNvPr>
          <p:cNvSpPr txBox="1"/>
          <p:nvPr/>
        </p:nvSpPr>
        <p:spPr>
          <a:xfrm>
            <a:off x="3046571" y="4865971"/>
            <a:ext cx="1066318" cy="253916"/>
          </a:xfrm>
          <a:prstGeom prst="rect">
            <a:avLst/>
          </a:prstGeom>
          <a:solidFill>
            <a:srgbClr val="F9F9F9"/>
          </a:solidFill>
        </p:spPr>
        <p:txBody>
          <a:bodyPr wrap="none" rtlCol="0">
            <a:spAutoFit/>
          </a:bodyPr>
          <a:lstStyle/>
          <a:p>
            <a:r>
              <a:rPr lang="pt-BR" sz="1000" dirty="0" err="1">
                <a:latin typeface="Courier New" panose="02070309020205020404" pitchFamily="49" charset="0"/>
                <a:cs typeface="Courier New" panose="02070309020205020404" pitchFamily="49" charset="0"/>
              </a:rPr>
              <a:t>cd</a:t>
            </a:r>
            <a:r>
              <a:rPr lang="pt-BR" sz="1000" dirty="0">
                <a:latin typeface="Courier New" panose="02070309020205020404" pitchFamily="49" charset="0"/>
                <a:cs typeface="Courier New" panose="02070309020205020404" pitchFamily="49" charset="0"/>
              </a:rPr>
              <a:t> </a:t>
            </a:r>
            <a:r>
              <a:rPr lang="pt-BR" sz="1000" dirty="0" err="1">
                <a:latin typeface="Courier New" panose="02070309020205020404" pitchFamily="49" charset="0"/>
                <a:cs typeface="Courier New" panose="02070309020205020404" pitchFamily="49" charset="0"/>
              </a:rPr>
              <a:t>bootcamp</a:t>
            </a:r>
            <a:endParaRPr lang="pt-BR" sz="1000" dirty="0">
              <a:latin typeface="Courier New" panose="02070309020205020404" pitchFamily="49" charset="0"/>
              <a:cs typeface="Courier New" panose="02070309020205020404" pitchFamily="49" charset="0"/>
            </a:endParaRPr>
          </a:p>
        </p:txBody>
      </p:sp>
      <p:sp>
        <p:nvSpPr>
          <p:cNvPr id="12" name="TextBox 11">
            <a:extLst>
              <a:ext uri="{FF2B5EF4-FFF2-40B4-BE49-F238E27FC236}">
                <a16:creationId xmlns:a16="http://schemas.microsoft.com/office/drawing/2014/main" id="{1CE2F79B-4500-F494-C658-6DE1395BC9CD}"/>
              </a:ext>
            </a:extLst>
          </p:cNvPr>
          <p:cNvSpPr txBox="1"/>
          <p:nvPr/>
        </p:nvSpPr>
        <p:spPr>
          <a:xfrm>
            <a:off x="3046571" y="4685679"/>
            <a:ext cx="3761581" cy="246221"/>
          </a:xfrm>
          <a:prstGeom prst="rect">
            <a:avLst/>
          </a:prstGeom>
          <a:solidFill>
            <a:srgbClr val="F9F9F9"/>
          </a:solidFill>
        </p:spPr>
        <p:txBody>
          <a:bodyPr wrap="square" rtlCol="0">
            <a:spAutoFit/>
          </a:bodyPr>
          <a:lstStyle/>
          <a:p>
            <a:r>
              <a:rPr lang="pt-BR" sz="1000" dirty="0">
                <a:latin typeface="Courier New" panose="02070309020205020404" pitchFamily="49" charset="0"/>
                <a:cs typeface="Courier New" panose="02070309020205020404" pitchFamily="49" charset="0"/>
              </a:rPr>
              <a:t>git clone https://github.com/user/bootcamp.git</a:t>
            </a:r>
          </a:p>
        </p:txBody>
      </p:sp>
      <p:sp>
        <p:nvSpPr>
          <p:cNvPr id="13" name="TextBox 12">
            <a:extLst>
              <a:ext uri="{FF2B5EF4-FFF2-40B4-BE49-F238E27FC236}">
                <a16:creationId xmlns:a16="http://schemas.microsoft.com/office/drawing/2014/main" id="{6240EA15-6739-D5CC-2A56-963114394703}"/>
              </a:ext>
            </a:extLst>
          </p:cNvPr>
          <p:cNvSpPr txBox="1"/>
          <p:nvPr/>
        </p:nvSpPr>
        <p:spPr>
          <a:xfrm>
            <a:off x="3046571" y="5049749"/>
            <a:ext cx="2646878" cy="246221"/>
          </a:xfrm>
          <a:prstGeom prst="rect">
            <a:avLst/>
          </a:prstGeom>
          <a:solidFill>
            <a:srgbClr val="F9F9F9"/>
          </a:solidFill>
        </p:spPr>
        <p:txBody>
          <a:bodyPr wrap="none" rtlCol="0">
            <a:spAutoFit/>
          </a:bodyPr>
          <a:lstStyle/>
          <a:p>
            <a:r>
              <a:rPr lang="pt-BR" sz="1000" dirty="0" err="1">
                <a:latin typeface="Courier New" panose="02070309020205020404" pitchFamily="49" charset="0"/>
                <a:cs typeface="Courier New" panose="02070309020205020404" pitchFamily="49" charset="0"/>
              </a:rPr>
              <a:t>pip</a:t>
            </a:r>
            <a:r>
              <a:rPr lang="pt-BR" sz="1000" dirty="0">
                <a:latin typeface="Courier New" panose="02070309020205020404" pitchFamily="49" charset="0"/>
                <a:cs typeface="Courier New" panose="02070309020205020404" pitchFamily="49" charset="0"/>
              </a:rPr>
              <a:t> </a:t>
            </a:r>
            <a:r>
              <a:rPr lang="pt-BR" sz="1000" dirty="0" err="1">
                <a:latin typeface="Courier New" panose="02070309020205020404" pitchFamily="49" charset="0"/>
                <a:cs typeface="Courier New" panose="02070309020205020404" pitchFamily="49" charset="0"/>
              </a:rPr>
              <a:t>install</a:t>
            </a:r>
            <a:r>
              <a:rPr lang="pt-BR" sz="1000" dirty="0">
                <a:latin typeface="Courier New" panose="02070309020205020404" pitchFamily="49" charset="0"/>
                <a:cs typeface="Courier New" panose="02070309020205020404" pitchFamily="49" charset="0"/>
              </a:rPr>
              <a:t> –r requirements.txt</a:t>
            </a:r>
          </a:p>
        </p:txBody>
      </p:sp>
      <p:sp>
        <p:nvSpPr>
          <p:cNvPr id="14" name="Speech Bubble: Oval 13">
            <a:extLst>
              <a:ext uri="{FF2B5EF4-FFF2-40B4-BE49-F238E27FC236}">
                <a16:creationId xmlns:a16="http://schemas.microsoft.com/office/drawing/2014/main" id="{1DF249F5-7820-A915-B521-DCE49415D417}"/>
              </a:ext>
            </a:extLst>
          </p:cNvPr>
          <p:cNvSpPr/>
          <p:nvPr/>
        </p:nvSpPr>
        <p:spPr>
          <a:xfrm>
            <a:off x="8473382" y="274401"/>
            <a:ext cx="3312134" cy="1495670"/>
          </a:xfrm>
          <a:prstGeom prst="wedgeEllipseCallout">
            <a:avLst>
              <a:gd name="adj1" fmla="val -78732"/>
              <a:gd name="adj2" fmla="val 88823"/>
            </a:avLst>
          </a:prstGeom>
          <a:solidFill>
            <a:srgbClr val="E2F3FA"/>
          </a:solidFill>
          <a:ln>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solidFill>
                  <a:schemeClr val="accent4">
                    <a:lumMod val="75000"/>
                  </a:schemeClr>
                </a:solidFill>
              </a:rPr>
              <a:t>README </a:t>
            </a:r>
            <a:r>
              <a:rPr lang="pt-BR" b="1" dirty="0">
                <a:solidFill>
                  <a:schemeClr val="accent4">
                    <a:lumMod val="75000"/>
                  </a:schemeClr>
                </a:solidFill>
              </a:rPr>
              <a:t>não é</a:t>
            </a:r>
            <a:r>
              <a:rPr lang="pt-BR" dirty="0">
                <a:solidFill>
                  <a:schemeClr val="accent4">
                    <a:lumMod val="75000"/>
                  </a:schemeClr>
                </a:solidFill>
              </a:rPr>
              <a:t> artigo científico. Seja prático, didático e direto!</a:t>
            </a:r>
          </a:p>
        </p:txBody>
      </p:sp>
    </p:spTree>
    <p:extLst>
      <p:ext uri="{BB962C8B-B14F-4D97-AF65-F5344CB8AC3E}">
        <p14:creationId xmlns:p14="http://schemas.microsoft.com/office/powerpoint/2010/main" val="2574310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59738A-79A3-911A-7994-E44FF1A4E438}"/>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DB3D9E84-B39B-8BF4-EB26-6795D8A55516}"/>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92A3F63C-0C25-B1D3-49AF-B5CDC31108A6}"/>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04C9B351-DB53-7EE7-F562-21B87D86E23E}"/>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Documentação</a:t>
            </a:r>
          </a:p>
        </p:txBody>
      </p:sp>
      <p:sp>
        <p:nvSpPr>
          <p:cNvPr id="2" name="TextBox 1">
            <a:extLst>
              <a:ext uri="{FF2B5EF4-FFF2-40B4-BE49-F238E27FC236}">
                <a16:creationId xmlns:a16="http://schemas.microsoft.com/office/drawing/2014/main" id="{ADBD69B3-547F-4860-1E82-5F4A4BC0FC2C}"/>
              </a:ext>
            </a:extLst>
          </p:cNvPr>
          <p:cNvSpPr txBox="1"/>
          <p:nvPr/>
        </p:nvSpPr>
        <p:spPr>
          <a:xfrm>
            <a:off x="761677" y="904672"/>
            <a:ext cx="2915378" cy="461665"/>
          </a:xfrm>
          <a:prstGeom prst="rect">
            <a:avLst/>
          </a:prstGeom>
          <a:noFill/>
        </p:spPr>
        <p:txBody>
          <a:bodyPr wrap="square" rtlCol="0">
            <a:spAutoFit/>
          </a:bodyPr>
          <a:lstStyle/>
          <a:p>
            <a:r>
              <a:rPr lang="pt-BR" sz="2400" b="1" dirty="0">
                <a:latin typeface="Open Sans" panose="020B0606030504020204" pitchFamily="34" charset="0"/>
                <a:ea typeface="Open Sans" panose="020B0606030504020204" pitchFamily="34" charset="0"/>
                <a:cs typeface="Open Sans" panose="020B0606030504020204" pitchFamily="34" charset="0"/>
              </a:rPr>
              <a:t>README perfeito!</a:t>
            </a:r>
          </a:p>
        </p:txBody>
      </p:sp>
      <p:sp>
        <p:nvSpPr>
          <p:cNvPr id="4" name="TextBox 3">
            <a:extLst>
              <a:ext uri="{FF2B5EF4-FFF2-40B4-BE49-F238E27FC236}">
                <a16:creationId xmlns:a16="http://schemas.microsoft.com/office/drawing/2014/main" id="{7793DC3D-5E6E-EADE-ECD4-3A670912C8E5}"/>
              </a:ext>
            </a:extLst>
          </p:cNvPr>
          <p:cNvSpPr txBox="1"/>
          <p:nvPr/>
        </p:nvSpPr>
        <p:spPr>
          <a:xfrm>
            <a:off x="1208837" y="1363568"/>
            <a:ext cx="9112386" cy="3524042"/>
          </a:xfrm>
          <a:prstGeom prst="rect">
            <a:avLst/>
          </a:prstGeom>
          <a:noFill/>
        </p:spPr>
        <p:txBody>
          <a:bodyPr wrap="square">
            <a:spAutoFit/>
          </a:bodyPr>
          <a:lstStyle/>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Estrutura de pastas do projeto</a:t>
            </a:r>
          </a:p>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Contribuição</a:t>
            </a:r>
          </a:p>
          <a:p>
            <a:pPr marL="285750" indent="-285750">
              <a:spcAft>
                <a:spcPts val="600"/>
              </a:spcAft>
              <a:buFont typeface="Arial" panose="020B0604020202020204" pitchFamily="34" charset="0"/>
              <a:buChar char="•"/>
            </a:pPr>
            <a:endParaRPr lang="pt-BR" dirty="0">
              <a:latin typeface="Open Sans" panose="020B0606030504020204" pitchFamily="34" charset="0"/>
              <a:ea typeface="Open Sans" panose="020B0606030504020204" pitchFamily="34" charset="0"/>
              <a:cs typeface="Open Sans" panose="020B0606030504020204" pitchFamily="34" charset="0"/>
            </a:endParaRPr>
          </a:p>
          <a:p>
            <a:pPr marL="285750" indent="-285750">
              <a:spcAft>
                <a:spcPts val="600"/>
              </a:spcAft>
              <a:buFont typeface="Arial" panose="020B0604020202020204" pitchFamily="34" charset="0"/>
              <a:buChar char="•"/>
            </a:pPr>
            <a:endParaRPr lang="pt-BR" dirty="0">
              <a:latin typeface="Open Sans" panose="020B0606030504020204" pitchFamily="34" charset="0"/>
              <a:ea typeface="Open Sans" panose="020B0606030504020204" pitchFamily="34" charset="0"/>
              <a:cs typeface="Open Sans" panose="020B0606030504020204" pitchFamily="34" charset="0"/>
            </a:endParaRPr>
          </a:p>
          <a:p>
            <a:pPr marL="285750" indent="-285750">
              <a:spcAft>
                <a:spcPts val="600"/>
              </a:spcAft>
              <a:buFont typeface="Arial" panose="020B0604020202020204" pitchFamily="34" charset="0"/>
              <a:buChar char="•"/>
            </a:pPr>
            <a:endParaRPr lang="pt-BR" dirty="0">
              <a:latin typeface="Open Sans" panose="020B0606030504020204" pitchFamily="34" charset="0"/>
              <a:ea typeface="Open Sans" panose="020B0606030504020204" pitchFamily="34" charset="0"/>
              <a:cs typeface="Open Sans" panose="020B0606030504020204" pitchFamily="34" charset="0"/>
            </a:endParaRPr>
          </a:p>
          <a:p>
            <a:pPr marL="285750" indent="-285750">
              <a:spcAft>
                <a:spcPts val="600"/>
              </a:spcAft>
              <a:buFont typeface="Arial" panose="020B0604020202020204" pitchFamily="34" charset="0"/>
              <a:buChar char="•"/>
            </a:pPr>
            <a:endParaRPr lang="pt-BR" dirty="0">
              <a:latin typeface="Open Sans" panose="020B0606030504020204" pitchFamily="34" charset="0"/>
              <a:ea typeface="Open Sans" panose="020B0606030504020204" pitchFamily="34" charset="0"/>
              <a:cs typeface="Open Sans" panose="020B0606030504020204" pitchFamily="34" charset="0"/>
            </a:endParaRPr>
          </a:p>
          <a:p>
            <a:pPr marL="285750" indent="-285750">
              <a:spcAft>
                <a:spcPts val="600"/>
              </a:spcAft>
              <a:buFont typeface="Arial" panose="020B0604020202020204" pitchFamily="34" charset="0"/>
              <a:buChar char="•"/>
            </a:pPr>
            <a:endParaRPr lang="pt-BR" dirty="0">
              <a:latin typeface="Open Sans" panose="020B0606030504020204" pitchFamily="34" charset="0"/>
              <a:ea typeface="Open Sans" panose="020B0606030504020204" pitchFamily="34" charset="0"/>
              <a:cs typeface="Open Sans" panose="020B0606030504020204" pitchFamily="34" charset="0"/>
            </a:endParaRPr>
          </a:p>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Licença</a:t>
            </a:r>
          </a:p>
          <a:p>
            <a:pPr marL="742950" lvl="1" indent="-285750">
              <a:spcAft>
                <a:spcPts val="600"/>
              </a:spcAft>
              <a:buFont typeface="Arial" panose="020B0604020202020204" pitchFamily="34" charset="0"/>
              <a:buChar char="•"/>
            </a:pPr>
            <a:r>
              <a:rPr lang="pt-BR" sz="1600" dirty="0">
                <a:latin typeface="Open Sans" panose="020B0606030504020204" pitchFamily="34" charset="0"/>
                <a:ea typeface="Open Sans" panose="020B0606030504020204" pitchFamily="34" charset="0"/>
                <a:cs typeface="Open Sans" panose="020B0606030504020204" pitchFamily="34" charset="0"/>
              </a:rPr>
              <a:t>Indique claramente o tipo de licença (</a:t>
            </a:r>
            <a:r>
              <a:rPr lang="pt-BR" sz="1600" dirty="0" err="1">
                <a:latin typeface="Open Sans" panose="020B0606030504020204" pitchFamily="34" charset="0"/>
                <a:ea typeface="Open Sans" panose="020B0606030504020204" pitchFamily="34" charset="0"/>
                <a:cs typeface="Open Sans" panose="020B0606030504020204" pitchFamily="34" charset="0"/>
              </a:rPr>
              <a:t>ex</a:t>
            </a:r>
            <a:r>
              <a:rPr lang="pt-BR" sz="1600" dirty="0">
                <a:latin typeface="Open Sans" panose="020B0606030504020204" pitchFamily="34" charset="0"/>
                <a:ea typeface="Open Sans" panose="020B0606030504020204" pitchFamily="34" charset="0"/>
                <a:cs typeface="Open Sans" panose="020B0606030504020204" pitchFamily="34" charset="0"/>
              </a:rPr>
              <a:t>: MIT, GPL, Apache 2.0)</a:t>
            </a:r>
          </a:p>
          <a:p>
            <a:pPr marL="285750" indent="-285750">
              <a:spcAft>
                <a:spcPts val="600"/>
              </a:spcAft>
              <a:buFont typeface="Arial" panose="020B0604020202020204" pitchFamily="34" charset="0"/>
              <a:buChar char="•"/>
            </a:pPr>
            <a:r>
              <a:rPr lang="pt-BR" b="1" dirty="0">
                <a:latin typeface="Open Sans" panose="020B0606030504020204" pitchFamily="34" charset="0"/>
                <a:ea typeface="Open Sans" panose="020B0606030504020204" pitchFamily="34" charset="0"/>
                <a:cs typeface="Open Sans" panose="020B0606030504020204" pitchFamily="34" charset="0"/>
              </a:rPr>
              <a:t>Contato</a:t>
            </a:r>
          </a:p>
        </p:txBody>
      </p:sp>
      <p:pic>
        <p:nvPicPr>
          <p:cNvPr id="8" name="Picture 7">
            <a:extLst>
              <a:ext uri="{FF2B5EF4-FFF2-40B4-BE49-F238E27FC236}">
                <a16:creationId xmlns:a16="http://schemas.microsoft.com/office/drawing/2014/main" id="{B5EF406C-2205-41C1-680F-6E88CFF105D3}"/>
              </a:ext>
            </a:extLst>
          </p:cNvPr>
          <p:cNvPicPr>
            <a:picLocks noChangeAspect="1"/>
          </p:cNvPicPr>
          <p:nvPr/>
        </p:nvPicPr>
        <p:blipFill>
          <a:blip r:embed="rId3"/>
          <a:stretch>
            <a:fillRect/>
          </a:stretch>
        </p:blipFill>
        <p:spPr>
          <a:xfrm>
            <a:off x="2724363" y="2070742"/>
            <a:ext cx="6665534" cy="1856334"/>
          </a:xfrm>
          <a:prstGeom prst="rect">
            <a:avLst/>
          </a:prstGeom>
        </p:spPr>
      </p:pic>
      <p:pic>
        <p:nvPicPr>
          <p:cNvPr id="14" name="Picture 13">
            <a:extLst>
              <a:ext uri="{FF2B5EF4-FFF2-40B4-BE49-F238E27FC236}">
                <a16:creationId xmlns:a16="http://schemas.microsoft.com/office/drawing/2014/main" id="{BF443BBF-FE1D-B29C-1081-FC2168DB1F03}"/>
              </a:ext>
            </a:extLst>
          </p:cNvPr>
          <p:cNvPicPr>
            <a:picLocks noChangeAspect="1"/>
          </p:cNvPicPr>
          <p:nvPr/>
        </p:nvPicPr>
        <p:blipFill>
          <a:blip r:embed="rId4"/>
          <a:stretch>
            <a:fillRect/>
          </a:stretch>
        </p:blipFill>
        <p:spPr>
          <a:xfrm>
            <a:off x="2715700" y="4770540"/>
            <a:ext cx="6656900" cy="1277849"/>
          </a:xfrm>
          <a:prstGeom prst="rect">
            <a:avLst/>
          </a:prstGeom>
        </p:spPr>
      </p:pic>
    </p:spTree>
    <p:extLst>
      <p:ext uri="{BB962C8B-B14F-4D97-AF65-F5344CB8AC3E}">
        <p14:creationId xmlns:p14="http://schemas.microsoft.com/office/powerpoint/2010/main" val="3965197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63BEEA-3D66-8297-9864-221B2CA654D2}"/>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1A15B80B-7D6E-F7FD-DDF2-25BA9BC92F55}"/>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27938096-2BC1-D804-DEDF-CC6808F64AEC}"/>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14577C0C-EE39-6863-9BC2-52309805E71A}"/>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Documentação</a:t>
            </a:r>
          </a:p>
        </p:txBody>
      </p:sp>
      <p:sp>
        <p:nvSpPr>
          <p:cNvPr id="2" name="TextBox 1">
            <a:extLst>
              <a:ext uri="{FF2B5EF4-FFF2-40B4-BE49-F238E27FC236}">
                <a16:creationId xmlns:a16="http://schemas.microsoft.com/office/drawing/2014/main" id="{4415F1F5-D110-77DD-1465-877465615394}"/>
              </a:ext>
            </a:extLst>
          </p:cNvPr>
          <p:cNvSpPr txBox="1"/>
          <p:nvPr/>
        </p:nvSpPr>
        <p:spPr>
          <a:xfrm>
            <a:off x="761676" y="904672"/>
            <a:ext cx="8991924" cy="461665"/>
          </a:xfrm>
          <a:prstGeom prst="rect">
            <a:avLst/>
          </a:prstGeom>
          <a:noFill/>
        </p:spPr>
        <p:txBody>
          <a:bodyPr wrap="square" rtlCol="0">
            <a:spAutoFit/>
          </a:bodyPr>
          <a:lstStyle/>
          <a:p>
            <a:r>
              <a:rPr lang="pt-BR" sz="2400" b="1" dirty="0">
                <a:latin typeface="Open Sans" panose="020B0606030504020204" pitchFamily="34" charset="0"/>
                <a:ea typeface="Open Sans" panose="020B0606030504020204" pitchFamily="34" charset="0"/>
                <a:cs typeface="Open Sans" panose="020B0606030504020204" pitchFamily="34" charset="0"/>
              </a:rPr>
              <a:t>Principais comandos e sintaxe </a:t>
            </a:r>
            <a:r>
              <a:rPr lang="pt-BR" sz="2400" b="1" dirty="0" err="1">
                <a:latin typeface="Open Sans" panose="020B0606030504020204" pitchFamily="34" charset="0"/>
                <a:ea typeface="Open Sans" panose="020B0606030504020204" pitchFamily="34" charset="0"/>
                <a:cs typeface="Open Sans" panose="020B0606030504020204" pitchFamily="34" charset="0"/>
              </a:rPr>
              <a:t>Markdown</a:t>
            </a:r>
            <a:endParaRPr lang="pt-BR" sz="2400" b="1" dirty="0">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 name="Table 2">
            <a:extLst>
              <a:ext uri="{FF2B5EF4-FFF2-40B4-BE49-F238E27FC236}">
                <a16:creationId xmlns:a16="http://schemas.microsoft.com/office/drawing/2014/main" id="{E58424DD-B13D-F36C-BF1C-03FB4FE2D475}"/>
              </a:ext>
            </a:extLst>
          </p:cNvPr>
          <p:cNvGraphicFramePr>
            <a:graphicFrameLocks noGrp="1"/>
          </p:cNvGraphicFramePr>
          <p:nvPr>
            <p:extLst>
              <p:ext uri="{D42A27DB-BD31-4B8C-83A1-F6EECF244321}">
                <p14:modId xmlns:p14="http://schemas.microsoft.com/office/powerpoint/2010/main" val="3809959212"/>
              </p:ext>
            </p:extLst>
          </p:nvPr>
        </p:nvGraphicFramePr>
        <p:xfrm>
          <a:off x="3458574" y="1548516"/>
          <a:ext cx="5736226" cy="4329288"/>
        </p:xfrm>
        <a:graphic>
          <a:graphicData uri="http://schemas.openxmlformats.org/drawingml/2006/table">
            <a:tbl>
              <a:tblPr/>
              <a:tblGrid>
                <a:gridCol w="2454508">
                  <a:extLst>
                    <a:ext uri="{9D8B030D-6E8A-4147-A177-3AD203B41FA5}">
                      <a16:colId xmlns:a16="http://schemas.microsoft.com/office/drawing/2014/main" val="2710601453"/>
                    </a:ext>
                  </a:extLst>
                </a:gridCol>
                <a:gridCol w="3281718">
                  <a:extLst>
                    <a:ext uri="{9D8B030D-6E8A-4147-A177-3AD203B41FA5}">
                      <a16:colId xmlns:a16="http://schemas.microsoft.com/office/drawing/2014/main" val="1394512431"/>
                    </a:ext>
                  </a:extLst>
                </a:gridCol>
              </a:tblGrid>
              <a:tr h="300092">
                <a:tc>
                  <a:txBody>
                    <a:bodyPr/>
                    <a:lstStyle/>
                    <a:p>
                      <a:pPr>
                        <a:buNone/>
                      </a:pPr>
                      <a:r>
                        <a:rPr lang="pt-BR" sz="1500" b="1" dirty="0">
                          <a:solidFill>
                            <a:schemeClr val="bg1">
                              <a:lumMod val="95000"/>
                            </a:schemeClr>
                          </a:solidFill>
                        </a:rPr>
                        <a:t>Tipo</a:t>
                      </a:r>
                    </a:p>
                  </a:txBody>
                  <a:tcPr marL="75023" marR="75023" marT="37512" marB="37512" anchor="ctr">
                    <a:lnL>
                      <a:noFill/>
                    </a:lnL>
                    <a:lnR>
                      <a:noFill/>
                    </a:lnR>
                    <a:lnT>
                      <a:noFill/>
                    </a:lnT>
                    <a:lnB>
                      <a:noFill/>
                    </a:lnB>
                    <a:solidFill>
                      <a:schemeClr val="tx1">
                        <a:lumMod val="65000"/>
                        <a:lumOff val="35000"/>
                      </a:schemeClr>
                    </a:solidFill>
                  </a:tcPr>
                </a:tc>
                <a:tc>
                  <a:txBody>
                    <a:bodyPr/>
                    <a:lstStyle/>
                    <a:p>
                      <a:pPr>
                        <a:buNone/>
                      </a:pPr>
                      <a:r>
                        <a:rPr lang="pt-BR" sz="1500" b="1" dirty="0">
                          <a:solidFill>
                            <a:schemeClr val="bg1">
                              <a:lumMod val="95000"/>
                            </a:schemeClr>
                          </a:solidFill>
                        </a:rPr>
                        <a:t>Sintaxe</a:t>
                      </a:r>
                    </a:p>
                  </a:txBody>
                  <a:tcPr marL="75023" marR="75023" marT="37512" marB="37512" anchor="ctr">
                    <a:lnL>
                      <a:noFill/>
                    </a:lnL>
                    <a:lnR>
                      <a:noFill/>
                    </a:lnR>
                    <a:lnT>
                      <a:noFill/>
                    </a:lnT>
                    <a:lnB>
                      <a:noFill/>
                    </a:lnB>
                    <a:solidFill>
                      <a:schemeClr val="tx1">
                        <a:lumMod val="65000"/>
                        <a:lumOff val="35000"/>
                      </a:schemeClr>
                    </a:solidFill>
                  </a:tcPr>
                </a:tc>
                <a:extLst>
                  <a:ext uri="{0D108BD9-81ED-4DB2-BD59-A6C34878D82A}">
                    <a16:rowId xmlns:a16="http://schemas.microsoft.com/office/drawing/2014/main" val="1577205105"/>
                  </a:ext>
                </a:extLst>
              </a:tr>
              <a:tr h="525161">
                <a:tc>
                  <a:txBody>
                    <a:bodyPr/>
                    <a:lstStyle/>
                    <a:p>
                      <a:pPr>
                        <a:buNone/>
                      </a:pPr>
                      <a:r>
                        <a:rPr lang="pt-BR" sz="1500" b="1"/>
                        <a:t>Título</a:t>
                      </a:r>
                      <a:endParaRPr lang="pt-BR" sz="1500"/>
                    </a:p>
                  </a:txBody>
                  <a:tcPr marL="75023" marR="75023" marT="37512" marB="37512" anchor="ctr">
                    <a:lnL>
                      <a:noFill/>
                    </a:lnL>
                    <a:lnR>
                      <a:noFill/>
                    </a:lnR>
                    <a:lnT>
                      <a:noFill/>
                    </a:lnT>
                    <a:lnB>
                      <a:noFill/>
                    </a:lnB>
                    <a:noFill/>
                  </a:tcPr>
                </a:tc>
                <a:tc>
                  <a:txBody>
                    <a:bodyPr/>
                    <a:lstStyle/>
                    <a:p>
                      <a:pPr>
                        <a:buNone/>
                      </a:pPr>
                      <a:r>
                        <a:rPr lang="pt-BR" sz="1500" dirty="0">
                          <a:latin typeface="Courier New" panose="02070309020205020404" pitchFamily="49" charset="0"/>
                        </a:rPr>
                        <a:t># Título 1</a:t>
                      </a:r>
                    </a:p>
                    <a:p>
                      <a:pPr>
                        <a:buNone/>
                      </a:pPr>
                      <a:r>
                        <a:rPr lang="pt-BR" sz="1500" dirty="0">
                          <a:latin typeface="Courier New" panose="02070309020205020404" pitchFamily="49" charset="0"/>
                        </a:rPr>
                        <a:t>## Título 2</a:t>
                      </a:r>
                    </a:p>
                    <a:p>
                      <a:pPr>
                        <a:buNone/>
                      </a:pPr>
                      <a:r>
                        <a:rPr lang="pt-BR" sz="1500" dirty="0">
                          <a:latin typeface="Courier New" panose="02070309020205020404" pitchFamily="49" charset="0"/>
                        </a:rPr>
                        <a:t>### Título 3</a:t>
                      </a:r>
                      <a:endParaRPr lang="pt-BR" sz="1500" dirty="0"/>
                    </a:p>
                  </a:txBody>
                  <a:tcPr marL="75023" marR="75023" marT="37512" marB="37512" anchor="ctr">
                    <a:lnL>
                      <a:noFill/>
                    </a:lnL>
                    <a:lnR>
                      <a:noFill/>
                    </a:lnR>
                    <a:lnT>
                      <a:noFill/>
                    </a:lnT>
                    <a:lnB>
                      <a:noFill/>
                    </a:lnB>
                    <a:noFill/>
                  </a:tcPr>
                </a:tc>
                <a:extLst>
                  <a:ext uri="{0D108BD9-81ED-4DB2-BD59-A6C34878D82A}">
                    <a16:rowId xmlns:a16="http://schemas.microsoft.com/office/drawing/2014/main" val="2610584215"/>
                  </a:ext>
                </a:extLst>
              </a:tr>
              <a:tr h="300092">
                <a:tc>
                  <a:txBody>
                    <a:bodyPr/>
                    <a:lstStyle/>
                    <a:p>
                      <a:pPr>
                        <a:buNone/>
                      </a:pPr>
                      <a:r>
                        <a:rPr lang="pt-BR" sz="1500" b="1"/>
                        <a:t>Negrito / Itálico</a:t>
                      </a:r>
                      <a:endParaRPr lang="pt-BR" sz="1500"/>
                    </a:p>
                  </a:txBody>
                  <a:tcPr marL="75023" marR="75023" marT="37512" marB="37512" anchor="ctr">
                    <a:lnL>
                      <a:noFill/>
                    </a:lnL>
                    <a:lnR>
                      <a:noFill/>
                    </a:lnR>
                    <a:lnT>
                      <a:noFill/>
                    </a:lnT>
                    <a:lnB>
                      <a:noFill/>
                    </a:lnB>
                    <a:noFill/>
                  </a:tcPr>
                </a:tc>
                <a:tc>
                  <a:txBody>
                    <a:bodyPr/>
                    <a:lstStyle/>
                    <a:p>
                      <a:pPr>
                        <a:buNone/>
                      </a:pPr>
                      <a:r>
                        <a:rPr lang="pt-BR" sz="1500">
                          <a:latin typeface="Courier New" panose="02070309020205020404" pitchFamily="49" charset="0"/>
                        </a:rPr>
                        <a:t>**negrito**</a:t>
                      </a:r>
                      <a:r>
                        <a:rPr lang="pt-BR" sz="1500"/>
                        <a:t>, </a:t>
                      </a:r>
                      <a:r>
                        <a:rPr lang="pt-BR" sz="1500">
                          <a:latin typeface="Courier New" panose="02070309020205020404" pitchFamily="49" charset="0"/>
                        </a:rPr>
                        <a:t>*itálico*</a:t>
                      </a:r>
                      <a:endParaRPr lang="pt-BR" sz="1500"/>
                    </a:p>
                  </a:txBody>
                  <a:tcPr marL="75023" marR="75023" marT="37512" marB="37512" anchor="ctr">
                    <a:lnL>
                      <a:noFill/>
                    </a:lnL>
                    <a:lnR>
                      <a:noFill/>
                    </a:lnR>
                    <a:lnT>
                      <a:noFill/>
                    </a:lnT>
                    <a:lnB>
                      <a:noFill/>
                    </a:lnB>
                    <a:noFill/>
                  </a:tcPr>
                </a:tc>
                <a:extLst>
                  <a:ext uri="{0D108BD9-81ED-4DB2-BD59-A6C34878D82A}">
                    <a16:rowId xmlns:a16="http://schemas.microsoft.com/office/drawing/2014/main" val="3473699184"/>
                  </a:ext>
                </a:extLst>
              </a:tr>
              <a:tr h="300092">
                <a:tc>
                  <a:txBody>
                    <a:bodyPr/>
                    <a:lstStyle/>
                    <a:p>
                      <a:pPr>
                        <a:buNone/>
                      </a:pPr>
                      <a:r>
                        <a:rPr lang="pt-BR" sz="1500" b="1"/>
                        <a:t>Lista não ordenada</a:t>
                      </a:r>
                      <a:endParaRPr lang="pt-BR" sz="1500"/>
                    </a:p>
                  </a:txBody>
                  <a:tcPr marL="75023" marR="75023" marT="37512" marB="37512" anchor="ctr">
                    <a:lnL>
                      <a:noFill/>
                    </a:lnL>
                    <a:lnR>
                      <a:noFill/>
                    </a:lnR>
                    <a:lnT>
                      <a:noFill/>
                    </a:lnT>
                    <a:lnB>
                      <a:noFill/>
                    </a:lnB>
                    <a:noFill/>
                  </a:tcPr>
                </a:tc>
                <a:tc>
                  <a:txBody>
                    <a:bodyPr/>
                    <a:lstStyle/>
                    <a:p>
                      <a:pPr>
                        <a:buNone/>
                      </a:pPr>
                      <a:r>
                        <a:rPr lang="pt-BR" sz="1500" dirty="0">
                          <a:latin typeface="Courier New" panose="02070309020205020404" pitchFamily="49" charset="0"/>
                        </a:rPr>
                        <a:t>- item</a:t>
                      </a:r>
                      <a:r>
                        <a:rPr lang="pt-BR" sz="1500" dirty="0"/>
                        <a:t> ou </a:t>
                      </a:r>
                      <a:r>
                        <a:rPr lang="pt-BR" sz="1500" dirty="0">
                          <a:latin typeface="Courier New" panose="02070309020205020404" pitchFamily="49" charset="0"/>
                        </a:rPr>
                        <a:t>* item</a:t>
                      </a:r>
                      <a:endParaRPr lang="pt-BR" sz="1500" dirty="0"/>
                    </a:p>
                  </a:txBody>
                  <a:tcPr marL="75023" marR="75023" marT="37512" marB="37512" anchor="ctr">
                    <a:lnL>
                      <a:noFill/>
                    </a:lnL>
                    <a:lnR>
                      <a:noFill/>
                    </a:lnR>
                    <a:lnT>
                      <a:noFill/>
                    </a:lnT>
                    <a:lnB>
                      <a:noFill/>
                    </a:lnB>
                    <a:noFill/>
                  </a:tcPr>
                </a:tc>
                <a:extLst>
                  <a:ext uri="{0D108BD9-81ED-4DB2-BD59-A6C34878D82A}">
                    <a16:rowId xmlns:a16="http://schemas.microsoft.com/office/drawing/2014/main" val="447337715"/>
                  </a:ext>
                </a:extLst>
              </a:tr>
              <a:tr h="300092">
                <a:tc>
                  <a:txBody>
                    <a:bodyPr/>
                    <a:lstStyle/>
                    <a:p>
                      <a:pPr>
                        <a:buNone/>
                      </a:pPr>
                      <a:r>
                        <a:rPr lang="pt-BR" sz="1500" b="1"/>
                        <a:t>Lista ordenada</a:t>
                      </a:r>
                      <a:endParaRPr lang="pt-BR" sz="1500"/>
                    </a:p>
                  </a:txBody>
                  <a:tcPr marL="75023" marR="75023" marT="37512" marB="37512" anchor="ctr">
                    <a:lnL>
                      <a:noFill/>
                    </a:lnL>
                    <a:lnR>
                      <a:noFill/>
                    </a:lnR>
                    <a:lnT>
                      <a:noFill/>
                    </a:lnT>
                    <a:lnB>
                      <a:noFill/>
                    </a:lnB>
                    <a:noFill/>
                  </a:tcPr>
                </a:tc>
                <a:tc>
                  <a:txBody>
                    <a:bodyPr/>
                    <a:lstStyle/>
                    <a:p>
                      <a:pPr>
                        <a:buNone/>
                      </a:pPr>
                      <a:r>
                        <a:rPr lang="pt-BR" sz="1500">
                          <a:latin typeface="Courier New" panose="02070309020205020404" pitchFamily="49" charset="0"/>
                        </a:rPr>
                        <a:t>1. item</a:t>
                      </a:r>
                      <a:endParaRPr lang="pt-BR" sz="1500"/>
                    </a:p>
                  </a:txBody>
                  <a:tcPr marL="75023" marR="75023" marT="37512" marB="37512" anchor="ctr">
                    <a:lnL>
                      <a:noFill/>
                    </a:lnL>
                    <a:lnR>
                      <a:noFill/>
                    </a:lnR>
                    <a:lnT>
                      <a:noFill/>
                    </a:lnT>
                    <a:lnB>
                      <a:noFill/>
                    </a:lnB>
                    <a:noFill/>
                  </a:tcPr>
                </a:tc>
                <a:extLst>
                  <a:ext uri="{0D108BD9-81ED-4DB2-BD59-A6C34878D82A}">
                    <a16:rowId xmlns:a16="http://schemas.microsoft.com/office/drawing/2014/main" val="2604813351"/>
                  </a:ext>
                </a:extLst>
              </a:tr>
              <a:tr h="300092">
                <a:tc>
                  <a:txBody>
                    <a:bodyPr/>
                    <a:lstStyle/>
                    <a:p>
                      <a:pPr>
                        <a:buNone/>
                      </a:pPr>
                      <a:r>
                        <a:rPr lang="pt-BR" sz="1500" b="1"/>
                        <a:t>Código em linha</a:t>
                      </a:r>
                      <a:endParaRPr lang="pt-BR" sz="1500"/>
                    </a:p>
                  </a:txBody>
                  <a:tcPr marL="75023" marR="75023" marT="37512" marB="37512" anchor="ctr">
                    <a:lnL>
                      <a:noFill/>
                    </a:lnL>
                    <a:lnR>
                      <a:noFill/>
                    </a:lnR>
                    <a:lnT>
                      <a:noFill/>
                    </a:lnT>
                    <a:lnB>
                      <a:noFill/>
                    </a:lnB>
                    <a:noFill/>
                  </a:tcPr>
                </a:tc>
                <a:tc>
                  <a:txBody>
                    <a:bodyPr/>
                    <a:lstStyle/>
                    <a:p>
                      <a:pPr>
                        <a:buNone/>
                      </a:pPr>
                      <a:r>
                        <a:rPr lang="pt-BR" sz="1500">
                          <a:latin typeface="Courier New" panose="02070309020205020404" pitchFamily="49" charset="0"/>
                        </a:rPr>
                        <a:t>`código`</a:t>
                      </a:r>
                      <a:endParaRPr lang="pt-BR" sz="1500"/>
                    </a:p>
                  </a:txBody>
                  <a:tcPr marL="75023" marR="75023" marT="37512" marB="37512" anchor="ctr">
                    <a:lnL>
                      <a:noFill/>
                    </a:lnL>
                    <a:lnR>
                      <a:noFill/>
                    </a:lnR>
                    <a:lnT>
                      <a:noFill/>
                    </a:lnT>
                    <a:lnB>
                      <a:noFill/>
                    </a:lnB>
                    <a:noFill/>
                  </a:tcPr>
                </a:tc>
                <a:extLst>
                  <a:ext uri="{0D108BD9-81ED-4DB2-BD59-A6C34878D82A}">
                    <a16:rowId xmlns:a16="http://schemas.microsoft.com/office/drawing/2014/main" val="4286308002"/>
                  </a:ext>
                </a:extLst>
              </a:tr>
              <a:tr h="300092">
                <a:tc>
                  <a:txBody>
                    <a:bodyPr/>
                    <a:lstStyle/>
                    <a:p>
                      <a:pPr>
                        <a:buNone/>
                      </a:pPr>
                      <a:r>
                        <a:rPr lang="pt-BR" sz="1500" b="1"/>
                        <a:t>Bloco de código</a:t>
                      </a:r>
                      <a:endParaRPr lang="pt-BR" sz="1500"/>
                    </a:p>
                  </a:txBody>
                  <a:tcPr marL="75023" marR="75023" marT="37512" marB="37512" anchor="ctr">
                    <a:lnL>
                      <a:noFill/>
                    </a:lnL>
                    <a:lnR>
                      <a:noFill/>
                    </a:lnR>
                    <a:lnT>
                      <a:noFill/>
                    </a:lnT>
                    <a:lnB>
                      <a:noFill/>
                    </a:lnB>
                    <a:noFill/>
                  </a:tcPr>
                </a:tc>
                <a:tc>
                  <a:txBody>
                    <a:bodyPr/>
                    <a:lstStyle/>
                    <a:p>
                      <a:pPr>
                        <a:buNone/>
                      </a:pPr>
                      <a:r>
                        <a:rPr lang="pt-BR" sz="1500">
                          <a:latin typeface="Courier New" panose="02070309020205020404" pitchFamily="49" charset="0"/>
                        </a:rPr>
                        <a:t>```python ... ```</a:t>
                      </a:r>
                      <a:endParaRPr lang="pt-BR" sz="1500"/>
                    </a:p>
                  </a:txBody>
                  <a:tcPr marL="75023" marR="75023" marT="37512" marB="37512" anchor="ctr">
                    <a:lnL>
                      <a:noFill/>
                    </a:lnL>
                    <a:lnR>
                      <a:noFill/>
                    </a:lnR>
                    <a:lnT>
                      <a:noFill/>
                    </a:lnT>
                    <a:lnB>
                      <a:noFill/>
                    </a:lnB>
                    <a:noFill/>
                  </a:tcPr>
                </a:tc>
                <a:extLst>
                  <a:ext uri="{0D108BD9-81ED-4DB2-BD59-A6C34878D82A}">
                    <a16:rowId xmlns:a16="http://schemas.microsoft.com/office/drawing/2014/main" val="1243715674"/>
                  </a:ext>
                </a:extLst>
              </a:tr>
              <a:tr h="300092">
                <a:tc>
                  <a:txBody>
                    <a:bodyPr/>
                    <a:lstStyle/>
                    <a:p>
                      <a:pPr>
                        <a:buNone/>
                      </a:pPr>
                      <a:r>
                        <a:rPr lang="pt-BR" sz="1500" b="1"/>
                        <a:t>Link</a:t>
                      </a:r>
                      <a:endParaRPr lang="pt-BR" sz="1500"/>
                    </a:p>
                  </a:txBody>
                  <a:tcPr marL="75023" marR="75023" marT="37512" marB="37512" anchor="ctr">
                    <a:lnL>
                      <a:noFill/>
                    </a:lnL>
                    <a:lnR>
                      <a:noFill/>
                    </a:lnR>
                    <a:lnT>
                      <a:noFill/>
                    </a:lnT>
                    <a:lnB>
                      <a:noFill/>
                    </a:lnB>
                    <a:noFill/>
                  </a:tcPr>
                </a:tc>
                <a:tc>
                  <a:txBody>
                    <a:bodyPr/>
                    <a:lstStyle/>
                    <a:p>
                      <a:pPr>
                        <a:buNone/>
                      </a:pPr>
                      <a:r>
                        <a:rPr lang="pt-BR" sz="1500">
                          <a:latin typeface="Courier New" panose="02070309020205020404" pitchFamily="49" charset="0"/>
                        </a:rPr>
                        <a:t>[texto](url)</a:t>
                      </a:r>
                      <a:endParaRPr lang="pt-BR" sz="1500"/>
                    </a:p>
                  </a:txBody>
                  <a:tcPr marL="75023" marR="75023" marT="37512" marB="37512" anchor="ctr">
                    <a:lnL>
                      <a:noFill/>
                    </a:lnL>
                    <a:lnR>
                      <a:noFill/>
                    </a:lnR>
                    <a:lnT>
                      <a:noFill/>
                    </a:lnT>
                    <a:lnB>
                      <a:noFill/>
                    </a:lnB>
                    <a:noFill/>
                  </a:tcPr>
                </a:tc>
                <a:extLst>
                  <a:ext uri="{0D108BD9-81ED-4DB2-BD59-A6C34878D82A}">
                    <a16:rowId xmlns:a16="http://schemas.microsoft.com/office/drawing/2014/main" val="3148661292"/>
                  </a:ext>
                </a:extLst>
              </a:tr>
              <a:tr h="300092">
                <a:tc>
                  <a:txBody>
                    <a:bodyPr/>
                    <a:lstStyle/>
                    <a:p>
                      <a:pPr>
                        <a:buNone/>
                      </a:pPr>
                      <a:r>
                        <a:rPr lang="pt-BR" sz="1500" b="1"/>
                        <a:t>Imagem</a:t>
                      </a:r>
                      <a:endParaRPr lang="pt-BR" sz="1500"/>
                    </a:p>
                  </a:txBody>
                  <a:tcPr marL="75023" marR="75023" marT="37512" marB="37512" anchor="ctr">
                    <a:lnL>
                      <a:noFill/>
                    </a:lnL>
                    <a:lnR>
                      <a:noFill/>
                    </a:lnR>
                    <a:lnT>
                      <a:noFill/>
                    </a:lnT>
                    <a:lnB>
                      <a:noFill/>
                    </a:lnB>
                    <a:noFill/>
                  </a:tcPr>
                </a:tc>
                <a:tc>
                  <a:txBody>
                    <a:bodyPr/>
                    <a:lstStyle/>
                    <a:p>
                      <a:pPr>
                        <a:buNone/>
                      </a:pPr>
                      <a:r>
                        <a:rPr lang="pt-BR" sz="1500">
                          <a:latin typeface="Courier New" panose="02070309020205020404" pitchFamily="49" charset="0"/>
                        </a:rPr>
                        <a:t>![alt](img.png)</a:t>
                      </a:r>
                      <a:endParaRPr lang="pt-BR" sz="1500"/>
                    </a:p>
                  </a:txBody>
                  <a:tcPr marL="75023" marR="75023" marT="37512" marB="37512" anchor="ctr">
                    <a:lnL>
                      <a:noFill/>
                    </a:lnL>
                    <a:lnR>
                      <a:noFill/>
                    </a:lnR>
                    <a:lnT>
                      <a:noFill/>
                    </a:lnT>
                    <a:lnB>
                      <a:noFill/>
                    </a:lnB>
                    <a:noFill/>
                  </a:tcPr>
                </a:tc>
                <a:extLst>
                  <a:ext uri="{0D108BD9-81ED-4DB2-BD59-A6C34878D82A}">
                    <a16:rowId xmlns:a16="http://schemas.microsoft.com/office/drawing/2014/main" val="786364480"/>
                  </a:ext>
                </a:extLst>
              </a:tr>
              <a:tr h="300092">
                <a:tc>
                  <a:txBody>
                    <a:bodyPr/>
                    <a:lstStyle/>
                    <a:p>
                      <a:pPr>
                        <a:buNone/>
                      </a:pPr>
                      <a:r>
                        <a:rPr lang="pt-BR" sz="1500" b="1"/>
                        <a:t>Citação / bloco</a:t>
                      </a:r>
                      <a:endParaRPr lang="pt-BR" sz="1500"/>
                    </a:p>
                  </a:txBody>
                  <a:tcPr marL="75023" marR="75023" marT="37512" marB="37512" anchor="ctr">
                    <a:lnL>
                      <a:noFill/>
                    </a:lnL>
                    <a:lnR>
                      <a:noFill/>
                    </a:lnR>
                    <a:lnT>
                      <a:noFill/>
                    </a:lnT>
                    <a:lnB>
                      <a:noFill/>
                    </a:lnB>
                    <a:noFill/>
                  </a:tcPr>
                </a:tc>
                <a:tc>
                  <a:txBody>
                    <a:bodyPr/>
                    <a:lstStyle/>
                    <a:p>
                      <a:pPr>
                        <a:buNone/>
                      </a:pPr>
                      <a:r>
                        <a:rPr lang="pt-BR" sz="1500" dirty="0">
                          <a:latin typeface="Courier New" panose="02070309020205020404" pitchFamily="49" charset="0"/>
                        </a:rPr>
                        <a:t>&gt; texto</a:t>
                      </a:r>
                      <a:endParaRPr lang="pt-BR" sz="1500" dirty="0"/>
                    </a:p>
                  </a:txBody>
                  <a:tcPr marL="75023" marR="75023" marT="37512" marB="37512" anchor="ctr">
                    <a:lnL>
                      <a:noFill/>
                    </a:lnL>
                    <a:lnR>
                      <a:noFill/>
                    </a:lnR>
                    <a:lnT>
                      <a:noFill/>
                    </a:lnT>
                    <a:lnB>
                      <a:noFill/>
                    </a:lnB>
                    <a:noFill/>
                  </a:tcPr>
                </a:tc>
                <a:extLst>
                  <a:ext uri="{0D108BD9-81ED-4DB2-BD59-A6C34878D82A}">
                    <a16:rowId xmlns:a16="http://schemas.microsoft.com/office/drawing/2014/main" val="510095767"/>
                  </a:ext>
                </a:extLst>
              </a:tr>
              <a:tr h="300092">
                <a:tc>
                  <a:txBody>
                    <a:bodyPr/>
                    <a:lstStyle/>
                    <a:p>
                      <a:pPr>
                        <a:buNone/>
                      </a:pPr>
                      <a:r>
                        <a:rPr lang="pt-BR" sz="1500" b="1"/>
                        <a:t>Linha horizontal</a:t>
                      </a:r>
                      <a:endParaRPr lang="pt-BR" sz="1500"/>
                    </a:p>
                  </a:txBody>
                  <a:tcPr marL="75023" marR="75023" marT="37512" marB="37512" anchor="ctr">
                    <a:lnL>
                      <a:noFill/>
                    </a:lnL>
                    <a:lnR>
                      <a:noFill/>
                    </a:lnR>
                    <a:lnT>
                      <a:noFill/>
                    </a:lnT>
                    <a:lnB>
                      <a:noFill/>
                    </a:lnB>
                    <a:noFill/>
                  </a:tcPr>
                </a:tc>
                <a:tc>
                  <a:txBody>
                    <a:bodyPr/>
                    <a:lstStyle/>
                    <a:p>
                      <a:pPr>
                        <a:buNone/>
                      </a:pPr>
                      <a:r>
                        <a:rPr lang="pt-BR" sz="1500" dirty="0">
                          <a:latin typeface="Courier New" panose="02070309020205020404" pitchFamily="49" charset="0"/>
                        </a:rPr>
                        <a:t>---</a:t>
                      </a:r>
                      <a:endParaRPr lang="pt-BR" sz="1500" dirty="0"/>
                    </a:p>
                  </a:txBody>
                  <a:tcPr marL="75023" marR="75023" marT="37512" marB="37512" anchor="ctr">
                    <a:lnL>
                      <a:noFill/>
                    </a:lnL>
                    <a:lnR>
                      <a:noFill/>
                    </a:lnR>
                    <a:lnT>
                      <a:noFill/>
                    </a:lnT>
                    <a:lnB>
                      <a:noFill/>
                    </a:lnB>
                    <a:noFill/>
                  </a:tcPr>
                </a:tc>
                <a:extLst>
                  <a:ext uri="{0D108BD9-81ED-4DB2-BD59-A6C34878D82A}">
                    <a16:rowId xmlns:a16="http://schemas.microsoft.com/office/drawing/2014/main" val="3551804462"/>
                  </a:ext>
                </a:extLst>
              </a:tr>
              <a:tr h="525161">
                <a:tc>
                  <a:txBody>
                    <a:bodyPr/>
                    <a:lstStyle/>
                    <a:p>
                      <a:pPr>
                        <a:buNone/>
                      </a:pPr>
                      <a:r>
                        <a:rPr lang="pt-BR" sz="1500" b="1" dirty="0" err="1"/>
                        <a:t>Checkbox</a:t>
                      </a:r>
                      <a:endParaRPr lang="pt-BR" sz="1500" dirty="0"/>
                    </a:p>
                  </a:txBody>
                  <a:tcPr marL="75023" marR="75023" marT="37512" marB="37512"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marL="285750" indent="-285750">
                        <a:buFontTx/>
                        <a:buChar char="-"/>
                      </a:pPr>
                      <a:r>
                        <a:rPr lang="pt-BR" sz="1500" dirty="0">
                          <a:latin typeface="Courier New" panose="02070309020205020404" pitchFamily="49" charset="0"/>
                        </a:rPr>
                        <a:t>[x] feito</a:t>
                      </a:r>
                    </a:p>
                    <a:p>
                      <a:pPr marL="285750" indent="-285750">
                        <a:buFontTx/>
                        <a:buChar char="-"/>
                      </a:pPr>
                      <a:r>
                        <a:rPr lang="pt-BR" sz="1500" dirty="0">
                          <a:latin typeface="Courier New" panose="02070309020205020404" pitchFamily="49" charset="0"/>
                        </a:rPr>
                        <a:t>[ ] pendente</a:t>
                      </a:r>
                      <a:endParaRPr lang="pt-BR" sz="1500" dirty="0"/>
                    </a:p>
                  </a:txBody>
                  <a:tcPr marL="75023" marR="75023" marT="37512" marB="37512" anchor="ctr">
                    <a:lnL>
                      <a:noFill/>
                    </a:lnL>
                    <a:lnR>
                      <a:noFill/>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99241757"/>
                  </a:ext>
                </a:extLst>
              </a:tr>
            </a:tbl>
          </a:graphicData>
        </a:graphic>
      </p:graphicFrame>
      <p:sp>
        <p:nvSpPr>
          <p:cNvPr id="5" name="AutoShape 1" descr="alt">
            <a:extLst>
              <a:ext uri="{FF2B5EF4-FFF2-40B4-BE49-F238E27FC236}">
                <a16:creationId xmlns:a16="http://schemas.microsoft.com/office/drawing/2014/main" id="{A1F63652-D0DE-DB1B-0610-164992764670}"/>
              </a:ext>
            </a:extLst>
          </p:cNvPr>
          <p:cNvSpPr>
            <a:spLocks noChangeAspect="1" noChangeArrowheads="1"/>
          </p:cNvSpPr>
          <p:nvPr/>
        </p:nvSpPr>
        <p:spPr bwMode="auto">
          <a:xfrm>
            <a:off x="1782763" y="1548516"/>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Tree>
    <p:extLst>
      <p:ext uri="{BB962C8B-B14F-4D97-AF65-F5344CB8AC3E}">
        <p14:creationId xmlns:p14="http://schemas.microsoft.com/office/powerpoint/2010/main" val="34566129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EC94B1-C98D-47F9-C2B5-32F0660C3316}"/>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AA3569A6-DEAE-435F-5600-9769151A7E02}"/>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777CEA04-4B52-E84D-FC86-6BFC566630C7}"/>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BF5BDAE8-13C2-15A4-CA78-2C91F85D6605}"/>
              </a:ext>
            </a:extLst>
          </p:cNvPr>
          <p:cNvSpPr txBox="1"/>
          <p:nvPr/>
        </p:nvSpPr>
        <p:spPr>
          <a:xfrm>
            <a:off x="308990" y="178612"/>
            <a:ext cx="11600873" cy="1077218"/>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dirty="0" err="1"/>
              <a:t>Deep</a:t>
            </a:r>
            <a:r>
              <a:rPr lang="pt-BR" dirty="0"/>
              <a:t> Learning: </a:t>
            </a:r>
            <a:r>
              <a:rPr lang="pt-BR" i="0" dirty="0"/>
              <a:t>fluxo de trabalho e aplicar monitoramento</a:t>
            </a:r>
          </a:p>
        </p:txBody>
      </p:sp>
      <p:sp>
        <p:nvSpPr>
          <p:cNvPr id="2" name="Rectangle 4">
            <a:extLst>
              <a:ext uri="{FF2B5EF4-FFF2-40B4-BE49-F238E27FC236}">
                <a16:creationId xmlns:a16="http://schemas.microsoft.com/office/drawing/2014/main" id="{F6E658A2-427D-2C44-2CC4-12E638EB4A39}"/>
              </a:ext>
            </a:extLst>
          </p:cNvPr>
          <p:cNvSpPr/>
          <p:nvPr/>
        </p:nvSpPr>
        <p:spPr>
          <a:xfrm>
            <a:off x="10538692" y="899448"/>
            <a:ext cx="1653308" cy="603890"/>
          </a:xfrm>
          <a:custGeom>
            <a:avLst/>
            <a:gdLst>
              <a:gd name="connsiteX0" fmla="*/ 0 w 1560945"/>
              <a:gd name="connsiteY0" fmla="*/ 0 h 603890"/>
              <a:gd name="connsiteX1" fmla="*/ 1560945 w 1560945"/>
              <a:gd name="connsiteY1" fmla="*/ 0 h 603890"/>
              <a:gd name="connsiteX2" fmla="*/ 1560945 w 1560945"/>
              <a:gd name="connsiteY2" fmla="*/ 603890 h 603890"/>
              <a:gd name="connsiteX3" fmla="*/ 0 w 1560945"/>
              <a:gd name="connsiteY3" fmla="*/ 603890 h 603890"/>
              <a:gd name="connsiteX4" fmla="*/ 0 w 1560945"/>
              <a:gd name="connsiteY4" fmla="*/ 0 h 603890"/>
              <a:gd name="connsiteX0" fmla="*/ 0 w 1560945"/>
              <a:gd name="connsiteY0" fmla="*/ 0 h 603890"/>
              <a:gd name="connsiteX1" fmla="*/ 1560945 w 1560945"/>
              <a:gd name="connsiteY1" fmla="*/ 0 h 603890"/>
              <a:gd name="connsiteX2" fmla="*/ 1560945 w 1560945"/>
              <a:gd name="connsiteY2" fmla="*/ 603890 h 603890"/>
              <a:gd name="connsiteX3" fmla="*/ 701964 w 1560945"/>
              <a:gd name="connsiteY3" fmla="*/ 419162 h 603890"/>
              <a:gd name="connsiteX4" fmla="*/ 0 w 1560945"/>
              <a:gd name="connsiteY4" fmla="*/ 0 h 603890"/>
              <a:gd name="connsiteX0" fmla="*/ 0 w 1560945"/>
              <a:gd name="connsiteY0" fmla="*/ 0 h 603890"/>
              <a:gd name="connsiteX1" fmla="*/ 1560945 w 1560945"/>
              <a:gd name="connsiteY1" fmla="*/ 0 h 603890"/>
              <a:gd name="connsiteX2" fmla="*/ 1560945 w 1560945"/>
              <a:gd name="connsiteY2" fmla="*/ 603890 h 603890"/>
              <a:gd name="connsiteX3" fmla="*/ 701964 w 1560945"/>
              <a:gd name="connsiteY3" fmla="*/ 419162 h 603890"/>
              <a:gd name="connsiteX4" fmla="*/ 701964 w 1560945"/>
              <a:gd name="connsiteY4" fmla="*/ 415636 h 603890"/>
              <a:gd name="connsiteX5" fmla="*/ 0 w 1560945"/>
              <a:gd name="connsiteY5" fmla="*/ 0 h 603890"/>
              <a:gd name="connsiteX0" fmla="*/ 0 w 1560945"/>
              <a:gd name="connsiteY0" fmla="*/ 0 h 603890"/>
              <a:gd name="connsiteX1" fmla="*/ 1560945 w 1560945"/>
              <a:gd name="connsiteY1" fmla="*/ 0 h 603890"/>
              <a:gd name="connsiteX2" fmla="*/ 1560945 w 1560945"/>
              <a:gd name="connsiteY2" fmla="*/ 603890 h 603890"/>
              <a:gd name="connsiteX3" fmla="*/ 701964 w 1560945"/>
              <a:gd name="connsiteY3" fmla="*/ 419162 h 603890"/>
              <a:gd name="connsiteX4" fmla="*/ 350983 w 1560945"/>
              <a:gd name="connsiteY4" fmla="*/ 295563 h 603890"/>
              <a:gd name="connsiteX5" fmla="*/ 0 w 1560945"/>
              <a:gd name="connsiteY5" fmla="*/ 0 h 603890"/>
              <a:gd name="connsiteX0" fmla="*/ 0 w 1560945"/>
              <a:gd name="connsiteY0" fmla="*/ 0 h 603890"/>
              <a:gd name="connsiteX1" fmla="*/ 1560945 w 1560945"/>
              <a:gd name="connsiteY1" fmla="*/ 0 h 603890"/>
              <a:gd name="connsiteX2" fmla="*/ 1560945 w 1560945"/>
              <a:gd name="connsiteY2" fmla="*/ 603890 h 603890"/>
              <a:gd name="connsiteX3" fmla="*/ 1 w 1560945"/>
              <a:gd name="connsiteY3" fmla="*/ 594653 h 603890"/>
              <a:gd name="connsiteX4" fmla="*/ 350983 w 1560945"/>
              <a:gd name="connsiteY4" fmla="*/ 295563 h 603890"/>
              <a:gd name="connsiteX5" fmla="*/ 0 w 1560945"/>
              <a:gd name="connsiteY5" fmla="*/ 0 h 603890"/>
              <a:gd name="connsiteX0" fmla="*/ 0 w 1560945"/>
              <a:gd name="connsiteY0" fmla="*/ 0 h 603890"/>
              <a:gd name="connsiteX1" fmla="*/ 1560945 w 1560945"/>
              <a:gd name="connsiteY1" fmla="*/ 0 h 603890"/>
              <a:gd name="connsiteX2" fmla="*/ 1560945 w 1560945"/>
              <a:gd name="connsiteY2" fmla="*/ 603890 h 603890"/>
              <a:gd name="connsiteX3" fmla="*/ 9237 w 1560945"/>
              <a:gd name="connsiteY3" fmla="*/ 603889 h 603890"/>
              <a:gd name="connsiteX4" fmla="*/ 350983 w 1560945"/>
              <a:gd name="connsiteY4" fmla="*/ 295563 h 603890"/>
              <a:gd name="connsiteX5" fmla="*/ 0 w 1560945"/>
              <a:gd name="connsiteY5" fmla="*/ 0 h 60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0945" h="603890">
                <a:moveTo>
                  <a:pt x="0" y="0"/>
                </a:moveTo>
                <a:lnTo>
                  <a:pt x="1560945" y="0"/>
                </a:lnTo>
                <a:lnTo>
                  <a:pt x="1560945" y="603890"/>
                </a:lnTo>
                <a:lnTo>
                  <a:pt x="9237" y="603889"/>
                </a:lnTo>
                <a:lnTo>
                  <a:pt x="350983" y="295563"/>
                </a:lnTo>
                <a:lnTo>
                  <a:pt x="0" y="0"/>
                </a:lnTo>
                <a:close/>
              </a:path>
            </a:pathLst>
          </a:custGeom>
          <a:solidFill>
            <a:srgbClr val="FC0C3F"/>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pt-BR" b="1" dirty="0"/>
              <a:t>Hands-on</a:t>
            </a:r>
          </a:p>
        </p:txBody>
      </p:sp>
      <p:sp>
        <p:nvSpPr>
          <p:cNvPr id="8" name="TextBox 7">
            <a:extLst>
              <a:ext uri="{FF2B5EF4-FFF2-40B4-BE49-F238E27FC236}">
                <a16:creationId xmlns:a16="http://schemas.microsoft.com/office/drawing/2014/main" id="{86487C29-DE43-1589-E2A0-F09CD893C2C9}"/>
              </a:ext>
            </a:extLst>
          </p:cNvPr>
          <p:cNvSpPr txBox="1"/>
          <p:nvPr/>
        </p:nvSpPr>
        <p:spPr>
          <a:xfrm>
            <a:off x="902495" y="2123186"/>
            <a:ext cx="10552905" cy="3954929"/>
          </a:xfrm>
          <a:prstGeom prst="rect">
            <a:avLst/>
          </a:prstGeom>
          <a:noFill/>
        </p:spPr>
        <p:txBody>
          <a:bodyPr wrap="square">
            <a:spAutoFit/>
          </a:bodyPr>
          <a:lstStyle/>
          <a:p>
            <a:pPr marL="285750" indent="-285750">
              <a:spcBef>
                <a:spcPts val="1200"/>
              </a:spcBef>
              <a:spcAft>
                <a:spcPts val="600"/>
              </a:spcAft>
              <a:buFont typeface="Arial" panose="020B0604020202020204" pitchFamily="34" charset="0"/>
              <a:buChar char="•"/>
            </a:pPr>
            <a:r>
              <a:rPr lang="pt-BR" sz="2400" b="1" dirty="0">
                <a:latin typeface="Open Sans" panose="020B0606030504020204" pitchFamily="34" charset="0"/>
                <a:ea typeface="Open Sans" panose="020B0606030504020204" pitchFamily="34" charset="0"/>
                <a:cs typeface="Open Sans" panose="020B0606030504020204" pitchFamily="34" charset="0"/>
              </a:rPr>
              <a:t>Parte 1 – Fine-</a:t>
            </a:r>
            <a:r>
              <a:rPr lang="pt-BR" sz="2400" b="1" dirty="0" err="1">
                <a:latin typeface="Open Sans" panose="020B0606030504020204" pitchFamily="34" charset="0"/>
                <a:ea typeface="Open Sans" panose="020B0606030504020204" pitchFamily="34" charset="0"/>
                <a:cs typeface="Open Sans" panose="020B0606030504020204" pitchFamily="34" charset="0"/>
              </a:rPr>
              <a:t>tuning</a:t>
            </a:r>
            <a:r>
              <a:rPr lang="pt-BR" sz="2400" b="1" dirty="0">
                <a:latin typeface="Open Sans" panose="020B0606030504020204" pitchFamily="34" charset="0"/>
                <a:ea typeface="Open Sans" panose="020B0606030504020204" pitchFamily="34" charset="0"/>
                <a:cs typeface="Open Sans" panose="020B0606030504020204" pitchFamily="34" charset="0"/>
              </a:rPr>
              <a:t> leve do BERT (Classificação de sentimento)</a:t>
            </a:r>
          </a:p>
          <a:p>
            <a:pPr marL="742950" lvl="1" indent="-285750" eaLnBrk="0" fontAlgn="base" hangingPunct="0">
              <a:spcBef>
                <a:spcPct val="0"/>
              </a:spcBef>
              <a:spcAft>
                <a:spcPts val="600"/>
              </a:spcAft>
              <a:buFont typeface="Arial" panose="020B0604020202020204" pitchFamily="34" charset="0"/>
              <a:buChar char="•"/>
            </a:pPr>
            <a:r>
              <a:rPr lang="pt-BR" altLang="pt-BR" dirty="0">
                <a:latin typeface="Open Sans" panose="020B0606030504020204" pitchFamily="34" charset="0"/>
                <a:ea typeface="Open Sans" panose="020B0606030504020204" pitchFamily="34" charset="0"/>
                <a:cs typeface="Open Sans" panose="020B0606030504020204" pitchFamily="34" charset="0"/>
              </a:rPr>
              <a:t>Tokenização de um </a:t>
            </a:r>
            <a:r>
              <a:rPr lang="pt-BR" altLang="pt-BR" dirty="0" err="1">
                <a:latin typeface="Open Sans" panose="020B0606030504020204" pitchFamily="34" charset="0"/>
                <a:ea typeface="Open Sans" panose="020B0606030504020204" pitchFamily="34" charset="0"/>
                <a:cs typeface="Open Sans" panose="020B0606030504020204" pitchFamily="34" charset="0"/>
              </a:rPr>
              <a:t>subset</a:t>
            </a:r>
            <a:r>
              <a:rPr lang="pt-BR" altLang="pt-BR" dirty="0">
                <a:latin typeface="Open Sans" panose="020B0606030504020204" pitchFamily="34" charset="0"/>
                <a:ea typeface="Open Sans" panose="020B0606030504020204" pitchFamily="34" charset="0"/>
                <a:cs typeface="Open Sans" panose="020B0606030504020204" pitchFamily="34" charset="0"/>
              </a:rPr>
              <a:t> do </a:t>
            </a:r>
            <a:r>
              <a:rPr lang="pt-BR" altLang="pt-BR" dirty="0" err="1">
                <a:latin typeface="Open Sans" panose="020B0606030504020204" pitchFamily="34" charset="0"/>
                <a:ea typeface="Open Sans" panose="020B0606030504020204" pitchFamily="34" charset="0"/>
                <a:cs typeface="Open Sans" panose="020B0606030504020204" pitchFamily="34" charset="0"/>
              </a:rPr>
              <a:t>IMDb</a:t>
            </a:r>
            <a:r>
              <a:rPr lang="pt-BR" altLang="pt-BR" dirty="0">
                <a:latin typeface="Open Sans" panose="020B0606030504020204" pitchFamily="34" charset="0"/>
                <a:ea typeface="Open Sans" panose="020B0606030504020204" pitchFamily="34" charset="0"/>
                <a:cs typeface="Open Sans" panose="020B0606030504020204" pitchFamily="34" charset="0"/>
              </a:rPr>
              <a:t>, avaliação e exemplo de predição</a:t>
            </a:r>
          </a:p>
          <a:p>
            <a:pPr marL="742950" lvl="1" indent="-285750" eaLnBrk="0" fontAlgn="base" hangingPunct="0">
              <a:spcBef>
                <a:spcPct val="0"/>
              </a:spcBef>
              <a:spcAft>
                <a:spcPts val="600"/>
              </a:spcAft>
              <a:buFont typeface="Arial" panose="020B0604020202020204" pitchFamily="34" charset="0"/>
              <a:buChar char="•"/>
            </a:pPr>
            <a:r>
              <a:rPr lang="pt-BR" altLang="pt-BR" dirty="0">
                <a:latin typeface="Open Sans" panose="020B0606030504020204" pitchFamily="34" charset="0"/>
                <a:ea typeface="Open Sans" panose="020B0606030504020204" pitchFamily="34" charset="0"/>
                <a:cs typeface="Open Sans" panose="020B0606030504020204" pitchFamily="34" charset="0"/>
              </a:rPr>
              <a:t>Experimentos sugeridos (congelar camadas, trocar modelo, etc.)</a:t>
            </a:r>
          </a:p>
          <a:p>
            <a:pPr marL="285750" indent="-285750">
              <a:spcBef>
                <a:spcPts val="1200"/>
              </a:spcBef>
              <a:spcAft>
                <a:spcPts val="600"/>
              </a:spcAft>
              <a:buFont typeface="Arial" panose="020B0604020202020204" pitchFamily="34" charset="0"/>
              <a:buChar char="•"/>
            </a:pPr>
            <a:r>
              <a:rPr lang="pt-BR" sz="2400" b="1" dirty="0">
                <a:latin typeface="Open Sans" panose="020B0606030504020204" pitchFamily="34" charset="0"/>
                <a:ea typeface="Open Sans" panose="020B0606030504020204" pitchFamily="34" charset="0"/>
                <a:cs typeface="Open Sans" panose="020B0606030504020204" pitchFamily="34" charset="0"/>
              </a:rPr>
              <a:t>Parte 2 – Monitoramento com </a:t>
            </a:r>
            <a:r>
              <a:rPr lang="pt-BR" sz="2400" b="1" dirty="0" err="1">
                <a:latin typeface="Open Sans" panose="020B0606030504020204" pitchFamily="34" charset="0"/>
                <a:ea typeface="Open Sans" panose="020B0606030504020204" pitchFamily="34" charset="0"/>
                <a:cs typeface="Open Sans" panose="020B0606030504020204" pitchFamily="34" charset="0"/>
              </a:rPr>
              <a:t>Tensorboard</a:t>
            </a:r>
            <a:r>
              <a:rPr lang="pt-BR" sz="2400" b="1" dirty="0">
                <a:latin typeface="Open Sans" panose="020B0606030504020204" pitchFamily="34" charset="0"/>
                <a:ea typeface="Open Sans" panose="020B0606030504020204" pitchFamily="34" charset="0"/>
                <a:cs typeface="Open Sans" panose="020B0606030504020204" pitchFamily="34" charset="0"/>
              </a:rPr>
              <a:t> (CNN + </a:t>
            </a:r>
            <a:r>
              <a:rPr lang="pt-BR" sz="2400" b="1" dirty="0" err="1">
                <a:latin typeface="Open Sans" panose="020B0606030504020204" pitchFamily="34" charset="0"/>
                <a:ea typeface="Open Sans" panose="020B0606030504020204" pitchFamily="34" charset="0"/>
                <a:cs typeface="Open Sans" panose="020B0606030504020204" pitchFamily="34" charset="0"/>
              </a:rPr>
              <a:t>FashionMNIST</a:t>
            </a:r>
            <a:r>
              <a:rPr lang="pt-BR" sz="2400" b="1" dirty="0">
                <a:latin typeface="Open Sans" panose="020B0606030504020204" pitchFamily="34" charset="0"/>
                <a:ea typeface="Open Sans" panose="020B0606030504020204" pitchFamily="34" charset="0"/>
                <a:cs typeface="Open Sans" panose="020B0606030504020204" pitchFamily="34" charset="0"/>
              </a:rPr>
              <a:t>)</a:t>
            </a:r>
          </a:p>
          <a:p>
            <a:pPr marL="800100" lvl="1" indent="-342900" eaLnBrk="0" fontAlgn="base" hangingPunct="0">
              <a:spcBef>
                <a:spcPct val="0"/>
              </a:spcBef>
              <a:spcAft>
                <a:spcPts val="600"/>
              </a:spcAft>
              <a:buFont typeface="Arial" panose="020B0604020202020204" pitchFamily="34" charset="0"/>
              <a:buChar char="•"/>
            </a:pPr>
            <a:r>
              <a:rPr lang="pt-BR" altLang="pt-BR" dirty="0">
                <a:latin typeface="Open Sans" panose="020B0606030504020204" pitchFamily="34" charset="0"/>
                <a:ea typeface="Open Sans" panose="020B0606030504020204" pitchFamily="34" charset="0"/>
                <a:cs typeface="Open Sans" panose="020B0606030504020204" pitchFamily="34" charset="0"/>
              </a:rPr>
              <a:t>CNN moderada treinando em </a:t>
            </a:r>
            <a:r>
              <a:rPr lang="pt-BR" altLang="pt-BR" b="1" dirty="0" err="1">
                <a:latin typeface="Open Sans" panose="020B0606030504020204" pitchFamily="34" charset="0"/>
                <a:ea typeface="Open Sans" panose="020B0606030504020204" pitchFamily="34" charset="0"/>
                <a:cs typeface="Open Sans" panose="020B0606030504020204" pitchFamily="34" charset="0"/>
              </a:rPr>
              <a:t>FashionMNIST</a:t>
            </a:r>
            <a:r>
              <a:rPr lang="pt-BR" altLang="pt-BR" dirty="0">
                <a:latin typeface="Open Sans" panose="020B0606030504020204" pitchFamily="34" charset="0"/>
                <a:ea typeface="Open Sans" panose="020B0606030504020204" pitchFamily="34" charset="0"/>
                <a:cs typeface="Open Sans" panose="020B0606030504020204" pitchFamily="34" charset="0"/>
              </a:rPr>
              <a:t> com logs em </a:t>
            </a:r>
            <a:r>
              <a:rPr lang="pt-BR" altLang="pt-BR" i="1" dirty="0" err="1">
                <a:latin typeface="Open Sans" panose="020B0606030504020204" pitchFamily="34" charset="0"/>
                <a:ea typeface="Open Sans" panose="020B0606030504020204" pitchFamily="34" charset="0"/>
                <a:cs typeface="Open Sans" panose="020B0606030504020204" pitchFamily="34" charset="0"/>
              </a:rPr>
              <a:t>SummaryWriter</a:t>
            </a:r>
            <a:r>
              <a:rPr lang="pt-BR" altLang="pt-BR" dirty="0">
                <a:latin typeface="Open Sans" panose="020B0606030504020204" pitchFamily="34" charset="0"/>
                <a:ea typeface="Open Sans" panose="020B0606030504020204" pitchFamily="34" charset="0"/>
                <a:cs typeface="Open Sans" panose="020B0606030504020204" pitchFamily="34" charset="0"/>
              </a:rPr>
              <a:t> (</a:t>
            </a:r>
            <a:r>
              <a:rPr lang="pt-BR" altLang="pt-BR" i="1" dirty="0" err="1">
                <a:latin typeface="Open Sans" panose="020B0606030504020204" pitchFamily="34" charset="0"/>
                <a:ea typeface="Open Sans" panose="020B0606030504020204" pitchFamily="34" charset="0"/>
                <a:cs typeface="Open Sans" panose="020B0606030504020204" pitchFamily="34" charset="0"/>
              </a:rPr>
              <a:t>loss</a:t>
            </a:r>
            <a:r>
              <a:rPr lang="pt-BR" altLang="pt-BR" dirty="0">
                <a:latin typeface="Open Sans" panose="020B0606030504020204" pitchFamily="34" charset="0"/>
                <a:ea typeface="Open Sans" panose="020B0606030504020204" pitchFamily="34" charset="0"/>
                <a:cs typeface="Open Sans" panose="020B0606030504020204" pitchFamily="34" charset="0"/>
              </a:rPr>
              <a:t> e </a:t>
            </a:r>
            <a:r>
              <a:rPr lang="pt-BR" altLang="pt-BR" i="1" dirty="0" err="1">
                <a:latin typeface="Open Sans" panose="020B0606030504020204" pitchFamily="34" charset="0"/>
                <a:ea typeface="Open Sans" panose="020B0606030504020204" pitchFamily="34" charset="0"/>
                <a:cs typeface="Open Sans" panose="020B0606030504020204" pitchFamily="34" charset="0"/>
              </a:rPr>
              <a:t>accuracy</a:t>
            </a:r>
            <a:r>
              <a:rPr lang="pt-BR" altLang="pt-BR" dirty="0">
                <a:latin typeface="Open Sans" panose="020B0606030504020204" pitchFamily="34" charset="0"/>
                <a:ea typeface="Open Sans" panose="020B0606030504020204" pitchFamily="34" charset="0"/>
                <a:cs typeface="Open Sans" panose="020B0606030504020204" pitchFamily="34" charset="0"/>
              </a:rPr>
              <a:t>), instruções para abrir </a:t>
            </a:r>
            <a:r>
              <a:rPr lang="pt-BR" altLang="pt-BR" dirty="0" err="1">
                <a:latin typeface="Open Sans" panose="020B0606030504020204" pitchFamily="34" charset="0"/>
                <a:ea typeface="Open Sans" panose="020B0606030504020204" pitchFamily="34" charset="0"/>
                <a:cs typeface="Open Sans" panose="020B0606030504020204" pitchFamily="34" charset="0"/>
              </a:rPr>
              <a:t>TensorBoard</a:t>
            </a:r>
            <a:r>
              <a:rPr lang="pt-BR" altLang="pt-BR" dirty="0">
                <a:latin typeface="Open Sans" panose="020B0606030504020204" pitchFamily="34" charset="0"/>
                <a:ea typeface="Open Sans" panose="020B0606030504020204" pitchFamily="34" charset="0"/>
                <a:cs typeface="Open Sans" panose="020B0606030504020204" pitchFamily="34" charset="0"/>
              </a:rPr>
              <a:t> com </a:t>
            </a:r>
            <a:r>
              <a:rPr lang="pt-BR" altLang="pt-BR" dirty="0">
                <a:solidFill>
                  <a:srgbClr val="7030A0"/>
                </a:solidFill>
                <a:latin typeface="Courier New" panose="02070309020205020404" pitchFamily="49" charset="0"/>
                <a:ea typeface="Open Sans" panose="020B0606030504020204" pitchFamily="34" charset="0"/>
                <a:cs typeface="Courier New" panose="02070309020205020404" pitchFamily="49" charset="0"/>
              </a:rPr>
              <a:t>%</a:t>
            </a:r>
            <a:r>
              <a:rPr lang="pt-BR" altLang="pt-BR" dirty="0" err="1">
                <a:solidFill>
                  <a:srgbClr val="7030A0"/>
                </a:solidFill>
                <a:latin typeface="Courier New" panose="02070309020205020404" pitchFamily="49" charset="0"/>
                <a:ea typeface="Open Sans" panose="020B0606030504020204" pitchFamily="34" charset="0"/>
                <a:cs typeface="Courier New" panose="02070309020205020404" pitchFamily="49" charset="0"/>
              </a:rPr>
              <a:t>tensorboard</a:t>
            </a:r>
            <a:r>
              <a:rPr lang="pt-BR" altLang="pt-BR" dirty="0">
                <a:solidFill>
                  <a:srgbClr val="7030A0"/>
                </a:solidFill>
                <a:latin typeface="Courier New" panose="02070309020205020404" pitchFamily="49" charset="0"/>
                <a:ea typeface="Open Sans" panose="020B0606030504020204" pitchFamily="34" charset="0"/>
                <a:cs typeface="Courier New" panose="02070309020205020404" pitchFamily="49" charset="0"/>
              </a:rPr>
              <a:t> </a:t>
            </a:r>
            <a:r>
              <a:rPr lang="pt-BR" altLang="pt-BR" dirty="0">
                <a:latin typeface="Open Sans" panose="020B0606030504020204" pitchFamily="34" charset="0"/>
                <a:ea typeface="Open Sans" panose="020B0606030504020204" pitchFamily="34" charset="0"/>
                <a:cs typeface="Open Sans" panose="020B0606030504020204" pitchFamily="34" charset="0"/>
              </a:rPr>
              <a:t>ou no terminal.</a:t>
            </a:r>
          </a:p>
          <a:p>
            <a:pPr marL="800100" lvl="1" indent="-342900" eaLnBrk="0" fontAlgn="base" hangingPunct="0">
              <a:spcBef>
                <a:spcPct val="0"/>
              </a:spcBef>
              <a:spcAft>
                <a:spcPts val="600"/>
              </a:spcAft>
              <a:buFont typeface="Arial" panose="020B0604020202020204" pitchFamily="34" charset="0"/>
              <a:buChar char="•"/>
            </a:pPr>
            <a:r>
              <a:rPr lang="pt-BR" altLang="pt-BR" dirty="0">
                <a:latin typeface="Open Sans" panose="020B0606030504020204" pitchFamily="34" charset="0"/>
                <a:ea typeface="Open Sans" panose="020B0606030504020204" pitchFamily="34" charset="0"/>
                <a:cs typeface="Open Sans" panose="020B0606030504020204" pitchFamily="34" charset="0"/>
              </a:rPr>
              <a:t>Experimentos sugeridos (alterar </a:t>
            </a:r>
            <a:r>
              <a:rPr lang="pt-BR" altLang="pt-BR" i="1" dirty="0" err="1">
                <a:latin typeface="Open Sans" panose="020B0606030504020204" pitchFamily="34" charset="0"/>
                <a:ea typeface="Open Sans" panose="020B0606030504020204" pitchFamily="34" charset="0"/>
                <a:cs typeface="Open Sans" panose="020B0606030504020204" pitchFamily="34" charset="0"/>
              </a:rPr>
              <a:t>lr</a:t>
            </a:r>
            <a:r>
              <a:rPr lang="pt-BR" altLang="pt-BR" dirty="0">
                <a:latin typeface="Open Sans" panose="020B0606030504020204" pitchFamily="34" charset="0"/>
                <a:ea typeface="Open Sans" panose="020B0606030504020204" pitchFamily="34" charset="0"/>
                <a:cs typeface="Open Sans" panose="020B0606030504020204" pitchFamily="34" charset="0"/>
              </a:rPr>
              <a:t>, otimizadores, checkpoints, </a:t>
            </a:r>
            <a:r>
              <a:rPr lang="pt-BR" altLang="pt-BR" i="1" dirty="0" err="1">
                <a:latin typeface="Open Sans" panose="020B0606030504020204" pitchFamily="34" charset="0"/>
                <a:ea typeface="Open Sans" panose="020B0606030504020204" pitchFamily="34" charset="0"/>
                <a:cs typeface="Open Sans" panose="020B0606030504020204" pitchFamily="34" charset="0"/>
              </a:rPr>
              <a:t>augmentations</a:t>
            </a:r>
            <a:r>
              <a:rPr lang="pt-BR" altLang="pt-BR" dirty="0">
                <a:latin typeface="Open Sans" panose="020B0606030504020204" pitchFamily="34" charset="0"/>
                <a:ea typeface="Open Sans" panose="020B0606030504020204" pitchFamily="34" charset="0"/>
                <a:cs typeface="Open Sans" panose="020B0606030504020204" pitchFamily="34" charset="0"/>
              </a:rPr>
              <a:t>)</a:t>
            </a:r>
          </a:p>
          <a:p>
            <a:pPr marL="285750" indent="-285750">
              <a:spcBef>
                <a:spcPts val="1200"/>
              </a:spcBef>
              <a:spcAft>
                <a:spcPts val="600"/>
              </a:spcAft>
              <a:buFont typeface="Arial" panose="020B0604020202020204" pitchFamily="34" charset="0"/>
              <a:buChar char="•"/>
            </a:pPr>
            <a:endParaRPr lang="pt-BR" sz="2400" b="1" dirty="0">
              <a:latin typeface="Open Sans" panose="020B0606030504020204" pitchFamily="34" charset="0"/>
              <a:ea typeface="Open Sans" panose="020B0606030504020204" pitchFamily="34" charset="0"/>
              <a:cs typeface="Open Sans" panose="020B0606030504020204" pitchFamily="34" charset="0"/>
            </a:endParaRPr>
          </a:p>
          <a:p>
            <a:pPr marL="742950" lvl="1" indent="-285750">
              <a:spcBef>
                <a:spcPts val="1200"/>
              </a:spcBef>
              <a:spcAft>
                <a:spcPts val="600"/>
              </a:spcAft>
              <a:buFont typeface="Arial" panose="020B0604020202020204" pitchFamily="34" charset="0"/>
              <a:buChar char="•"/>
            </a:pPr>
            <a:endParaRPr lang="pt-BR" sz="24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Box 9">
            <a:extLst>
              <a:ext uri="{FF2B5EF4-FFF2-40B4-BE49-F238E27FC236}">
                <a16:creationId xmlns:a16="http://schemas.microsoft.com/office/drawing/2014/main" id="{2C296040-C56C-B2B0-FB58-1CEB6FA26CD3}"/>
              </a:ext>
            </a:extLst>
          </p:cNvPr>
          <p:cNvSpPr txBox="1"/>
          <p:nvPr/>
        </p:nvSpPr>
        <p:spPr>
          <a:xfrm>
            <a:off x="650659" y="1427898"/>
            <a:ext cx="7921839" cy="523220"/>
          </a:xfrm>
          <a:prstGeom prst="rect">
            <a:avLst/>
          </a:prstGeom>
          <a:noFill/>
        </p:spPr>
        <p:txBody>
          <a:bodyPr wrap="square">
            <a:spAutoFit/>
          </a:bodyPr>
          <a:lstStyle/>
          <a:p>
            <a:r>
              <a:rPr lang="pt-BR" sz="2800" b="1" dirty="0">
                <a:latin typeface="Open Sans" panose="020B0606030504020204" pitchFamily="34" charset="0"/>
                <a:ea typeface="Open Sans" panose="020B0606030504020204" pitchFamily="34" charset="0"/>
                <a:cs typeface="Open Sans" panose="020B0606030504020204" pitchFamily="34" charset="0"/>
              </a:rPr>
              <a:t>Recapitulando ensinamentos:</a:t>
            </a:r>
            <a:endParaRPr lang="pt-BR" sz="2000" dirty="0"/>
          </a:p>
        </p:txBody>
      </p:sp>
    </p:spTree>
    <p:extLst>
      <p:ext uri="{BB962C8B-B14F-4D97-AF65-F5344CB8AC3E}">
        <p14:creationId xmlns:p14="http://schemas.microsoft.com/office/powerpoint/2010/main" val="3991873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87351-2976-C570-6675-0822FFCEB83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057BC4A-2167-4DA0-B456-D6CD60E5CE02}"/>
              </a:ext>
            </a:extLst>
          </p:cNvPr>
          <p:cNvSpPr>
            <a:spLocks noGrp="1"/>
          </p:cNvSpPr>
          <p:nvPr>
            <p:ph type="title"/>
          </p:nvPr>
        </p:nvSpPr>
        <p:spPr/>
        <p:txBody>
          <a:bodyPr/>
          <a:lstStyle/>
          <a:p>
            <a:r>
              <a:rPr lang="en-US" dirty="0">
                <a:solidFill>
                  <a:srgbClr val="86BC25"/>
                </a:solidFill>
              </a:rPr>
              <a:t>Semana 2 – Dia 5</a:t>
            </a:r>
          </a:p>
        </p:txBody>
      </p:sp>
      <p:sp>
        <p:nvSpPr>
          <p:cNvPr id="5" name="Text Placeholder 4">
            <a:extLst>
              <a:ext uri="{FF2B5EF4-FFF2-40B4-BE49-F238E27FC236}">
                <a16:creationId xmlns:a16="http://schemas.microsoft.com/office/drawing/2014/main" id="{F091C350-6DE3-9FE5-D8AD-1C51C1709FF3}"/>
              </a:ext>
            </a:extLst>
          </p:cNvPr>
          <p:cNvSpPr>
            <a:spLocks noGrp="1"/>
          </p:cNvSpPr>
          <p:nvPr>
            <p:ph type="body" idx="1"/>
          </p:nvPr>
        </p:nvSpPr>
        <p:spPr>
          <a:xfrm>
            <a:off x="612844" y="3429000"/>
            <a:ext cx="4919738" cy="1566532"/>
          </a:xfrm>
        </p:spPr>
        <p:txBody>
          <a:bodyPr/>
          <a:lstStyle/>
          <a:p>
            <a:r>
              <a:rPr lang="pt-BR" sz="1800" i="1" dirty="0" err="1"/>
              <a:t>Deep</a:t>
            </a:r>
            <a:r>
              <a:rPr lang="pt-BR" sz="1800" i="1" dirty="0"/>
              <a:t> Learning</a:t>
            </a:r>
            <a:r>
              <a:rPr lang="pt-BR" sz="1800" dirty="0"/>
              <a:t>: fluxo de trabalho e aplicação de monitoramento</a:t>
            </a:r>
          </a:p>
        </p:txBody>
      </p:sp>
    </p:spTree>
    <p:extLst>
      <p:ext uri="{BB962C8B-B14F-4D97-AF65-F5344CB8AC3E}">
        <p14:creationId xmlns:p14="http://schemas.microsoft.com/office/powerpoint/2010/main" val="16640751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7FE76-6C8C-EB3B-C39D-E25580F59AE0}"/>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45B667FA-1956-2863-78CA-A5C28D0B6F3F}"/>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6C7C02C6-27F2-4DF0-E4DC-861D4AFEBBF1}"/>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A22D6A0F-F143-A8B1-FAF5-4EC12808EA29}"/>
              </a:ext>
            </a:extLst>
          </p:cNvPr>
          <p:cNvSpPr txBox="1"/>
          <p:nvPr/>
        </p:nvSpPr>
        <p:spPr>
          <a:xfrm>
            <a:off x="308990" y="178612"/>
            <a:ext cx="11600873" cy="1077218"/>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dirty="0" err="1"/>
              <a:t>Deep</a:t>
            </a:r>
            <a:r>
              <a:rPr lang="pt-BR" dirty="0"/>
              <a:t> Learning: </a:t>
            </a:r>
            <a:r>
              <a:rPr lang="pt-BR" i="0" dirty="0"/>
              <a:t>fluxo de trabalho e aplicar monitoramento</a:t>
            </a:r>
          </a:p>
        </p:txBody>
      </p:sp>
      <p:sp>
        <p:nvSpPr>
          <p:cNvPr id="2" name="Rectangle 4">
            <a:extLst>
              <a:ext uri="{FF2B5EF4-FFF2-40B4-BE49-F238E27FC236}">
                <a16:creationId xmlns:a16="http://schemas.microsoft.com/office/drawing/2014/main" id="{CEACFC22-2B59-190C-233E-66AD86C6B2CB}"/>
              </a:ext>
            </a:extLst>
          </p:cNvPr>
          <p:cNvSpPr/>
          <p:nvPr/>
        </p:nvSpPr>
        <p:spPr>
          <a:xfrm>
            <a:off x="10538692" y="899448"/>
            <a:ext cx="1653308" cy="603890"/>
          </a:xfrm>
          <a:custGeom>
            <a:avLst/>
            <a:gdLst>
              <a:gd name="connsiteX0" fmla="*/ 0 w 1560945"/>
              <a:gd name="connsiteY0" fmla="*/ 0 h 603890"/>
              <a:gd name="connsiteX1" fmla="*/ 1560945 w 1560945"/>
              <a:gd name="connsiteY1" fmla="*/ 0 h 603890"/>
              <a:gd name="connsiteX2" fmla="*/ 1560945 w 1560945"/>
              <a:gd name="connsiteY2" fmla="*/ 603890 h 603890"/>
              <a:gd name="connsiteX3" fmla="*/ 0 w 1560945"/>
              <a:gd name="connsiteY3" fmla="*/ 603890 h 603890"/>
              <a:gd name="connsiteX4" fmla="*/ 0 w 1560945"/>
              <a:gd name="connsiteY4" fmla="*/ 0 h 603890"/>
              <a:gd name="connsiteX0" fmla="*/ 0 w 1560945"/>
              <a:gd name="connsiteY0" fmla="*/ 0 h 603890"/>
              <a:gd name="connsiteX1" fmla="*/ 1560945 w 1560945"/>
              <a:gd name="connsiteY1" fmla="*/ 0 h 603890"/>
              <a:gd name="connsiteX2" fmla="*/ 1560945 w 1560945"/>
              <a:gd name="connsiteY2" fmla="*/ 603890 h 603890"/>
              <a:gd name="connsiteX3" fmla="*/ 701964 w 1560945"/>
              <a:gd name="connsiteY3" fmla="*/ 419162 h 603890"/>
              <a:gd name="connsiteX4" fmla="*/ 0 w 1560945"/>
              <a:gd name="connsiteY4" fmla="*/ 0 h 603890"/>
              <a:gd name="connsiteX0" fmla="*/ 0 w 1560945"/>
              <a:gd name="connsiteY0" fmla="*/ 0 h 603890"/>
              <a:gd name="connsiteX1" fmla="*/ 1560945 w 1560945"/>
              <a:gd name="connsiteY1" fmla="*/ 0 h 603890"/>
              <a:gd name="connsiteX2" fmla="*/ 1560945 w 1560945"/>
              <a:gd name="connsiteY2" fmla="*/ 603890 h 603890"/>
              <a:gd name="connsiteX3" fmla="*/ 701964 w 1560945"/>
              <a:gd name="connsiteY3" fmla="*/ 419162 h 603890"/>
              <a:gd name="connsiteX4" fmla="*/ 701964 w 1560945"/>
              <a:gd name="connsiteY4" fmla="*/ 415636 h 603890"/>
              <a:gd name="connsiteX5" fmla="*/ 0 w 1560945"/>
              <a:gd name="connsiteY5" fmla="*/ 0 h 603890"/>
              <a:gd name="connsiteX0" fmla="*/ 0 w 1560945"/>
              <a:gd name="connsiteY0" fmla="*/ 0 h 603890"/>
              <a:gd name="connsiteX1" fmla="*/ 1560945 w 1560945"/>
              <a:gd name="connsiteY1" fmla="*/ 0 h 603890"/>
              <a:gd name="connsiteX2" fmla="*/ 1560945 w 1560945"/>
              <a:gd name="connsiteY2" fmla="*/ 603890 h 603890"/>
              <a:gd name="connsiteX3" fmla="*/ 701964 w 1560945"/>
              <a:gd name="connsiteY3" fmla="*/ 419162 h 603890"/>
              <a:gd name="connsiteX4" fmla="*/ 350983 w 1560945"/>
              <a:gd name="connsiteY4" fmla="*/ 295563 h 603890"/>
              <a:gd name="connsiteX5" fmla="*/ 0 w 1560945"/>
              <a:gd name="connsiteY5" fmla="*/ 0 h 603890"/>
              <a:gd name="connsiteX0" fmla="*/ 0 w 1560945"/>
              <a:gd name="connsiteY0" fmla="*/ 0 h 603890"/>
              <a:gd name="connsiteX1" fmla="*/ 1560945 w 1560945"/>
              <a:gd name="connsiteY1" fmla="*/ 0 h 603890"/>
              <a:gd name="connsiteX2" fmla="*/ 1560945 w 1560945"/>
              <a:gd name="connsiteY2" fmla="*/ 603890 h 603890"/>
              <a:gd name="connsiteX3" fmla="*/ 1 w 1560945"/>
              <a:gd name="connsiteY3" fmla="*/ 594653 h 603890"/>
              <a:gd name="connsiteX4" fmla="*/ 350983 w 1560945"/>
              <a:gd name="connsiteY4" fmla="*/ 295563 h 603890"/>
              <a:gd name="connsiteX5" fmla="*/ 0 w 1560945"/>
              <a:gd name="connsiteY5" fmla="*/ 0 h 603890"/>
              <a:gd name="connsiteX0" fmla="*/ 0 w 1560945"/>
              <a:gd name="connsiteY0" fmla="*/ 0 h 603890"/>
              <a:gd name="connsiteX1" fmla="*/ 1560945 w 1560945"/>
              <a:gd name="connsiteY1" fmla="*/ 0 h 603890"/>
              <a:gd name="connsiteX2" fmla="*/ 1560945 w 1560945"/>
              <a:gd name="connsiteY2" fmla="*/ 603890 h 603890"/>
              <a:gd name="connsiteX3" fmla="*/ 9237 w 1560945"/>
              <a:gd name="connsiteY3" fmla="*/ 603889 h 603890"/>
              <a:gd name="connsiteX4" fmla="*/ 350983 w 1560945"/>
              <a:gd name="connsiteY4" fmla="*/ 295563 h 603890"/>
              <a:gd name="connsiteX5" fmla="*/ 0 w 1560945"/>
              <a:gd name="connsiteY5" fmla="*/ 0 h 60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0945" h="603890">
                <a:moveTo>
                  <a:pt x="0" y="0"/>
                </a:moveTo>
                <a:lnTo>
                  <a:pt x="1560945" y="0"/>
                </a:lnTo>
                <a:lnTo>
                  <a:pt x="1560945" y="603890"/>
                </a:lnTo>
                <a:lnTo>
                  <a:pt x="9237" y="603889"/>
                </a:lnTo>
                <a:lnTo>
                  <a:pt x="350983" y="295563"/>
                </a:lnTo>
                <a:lnTo>
                  <a:pt x="0" y="0"/>
                </a:lnTo>
                <a:close/>
              </a:path>
            </a:pathLst>
          </a:custGeom>
          <a:solidFill>
            <a:srgbClr val="92D050"/>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pt-BR" b="1" dirty="0"/>
              <a:t>Desafio</a:t>
            </a:r>
          </a:p>
        </p:txBody>
      </p:sp>
      <p:sp>
        <p:nvSpPr>
          <p:cNvPr id="3" name="TextBox 2">
            <a:extLst>
              <a:ext uri="{FF2B5EF4-FFF2-40B4-BE49-F238E27FC236}">
                <a16:creationId xmlns:a16="http://schemas.microsoft.com/office/drawing/2014/main" id="{950A81F6-BBF9-4B5B-13C2-B9789EAF9F8E}"/>
              </a:ext>
            </a:extLst>
          </p:cNvPr>
          <p:cNvSpPr txBox="1"/>
          <p:nvPr/>
        </p:nvSpPr>
        <p:spPr>
          <a:xfrm>
            <a:off x="650659" y="1427898"/>
            <a:ext cx="7921839" cy="523220"/>
          </a:xfrm>
          <a:prstGeom prst="rect">
            <a:avLst/>
          </a:prstGeom>
          <a:noFill/>
        </p:spPr>
        <p:txBody>
          <a:bodyPr wrap="square">
            <a:spAutoFit/>
          </a:bodyPr>
          <a:lstStyle/>
          <a:p>
            <a:r>
              <a:rPr lang="pt-BR" sz="2800" b="1" dirty="0" err="1">
                <a:latin typeface="Open Sans" panose="020B0606030504020204" pitchFamily="34" charset="0"/>
                <a:ea typeface="Open Sans" panose="020B0606030504020204" pitchFamily="34" charset="0"/>
                <a:cs typeface="Open Sans" panose="020B0606030504020204" pitchFamily="34" charset="0"/>
              </a:rPr>
              <a:t>Mini-projeto</a:t>
            </a:r>
            <a:r>
              <a:rPr lang="pt-BR" sz="2800" b="1" dirty="0">
                <a:latin typeface="Open Sans" panose="020B0606030504020204" pitchFamily="34" charset="0"/>
                <a:ea typeface="Open Sans" panose="020B0606030504020204" pitchFamily="34" charset="0"/>
                <a:cs typeface="Open Sans" panose="020B0606030504020204" pitchFamily="34" charset="0"/>
              </a:rPr>
              <a:t>:</a:t>
            </a:r>
            <a:endParaRPr lang="pt-BR" sz="2000" dirty="0"/>
          </a:p>
        </p:txBody>
      </p:sp>
      <p:sp>
        <p:nvSpPr>
          <p:cNvPr id="8" name="TextBox 7">
            <a:extLst>
              <a:ext uri="{FF2B5EF4-FFF2-40B4-BE49-F238E27FC236}">
                <a16:creationId xmlns:a16="http://schemas.microsoft.com/office/drawing/2014/main" id="{EBBA39EB-A485-2909-32FF-21343541D5BF}"/>
              </a:ext>
            </a:extLst>
          </p:cNvPr>
          <p:cNvSpPr txBox="1"/>
          <p:nvPr/>
        </p:nvSpPr>
        <p:spPr>
          <a:xfrm>
            <a:off x="960029" y="1976666"/>
            <a:ext cx="10552905" cy="4124206"/>
          </a:xfrm>
          <a:prstGeom prst="rect">
            <a:avLst/>
          </a:prstGeom>
          <a:noFill/>
        </p:spPr>
        <p:txBody>
          <a:bodyPr wrap="square">
            <a:spAutoFit/>
          </a:bodyPr>
          <a:lstStyle/>
          <a:p>
            <a:pPr marL="285750" indent="-285750">
              <a:spcBef>
                <a:spcPts val="1200"/>
              </a:spcBef>
              <a:spcAft>
                <a:spcPts val="600"/>
              </a:spcAft>
              <a:buFont typeface="Arial" panose="020B0604020202020204" pitchFamily="34" charset="0"/>
              <a:buChar char="•"/>
            </a:pPr>
            <a:r>
              <a:rPr lang="pt-BR" altLang="pt-BR" sz="2400" b="1" dirty="0">
                <a:latin typeface="Open Sans" panose="020B0606030504020204" pitchFamily="34" charset="0"/>
                <a:ea typeface="Open Sans" panose="020B0606030504020204" pitchFamily="34" charset="0"/>
                <a:cs typeface="Open Sans" panose="020B0606030504020204" pitchFamily="34" charset="0"/>
              </a:rPr>
              <a:t>Grupo de 2 a 3 pessoas</a:t>
            </a:r>
          </a:p>
          <a:p>
            <a:pPr marL="742950" lvl="1" indent="-285750">
              <a:spcAft>
                <a:spcPts val="600"/>
              </a:spcAft>
              <a:buFont typeface="Arial" panose="020B0604020202020204" pitchFamily="34" charset="0"/>
              <a:buChar char="•"/>
            </a:pPr>
            <a:r>
              <a:rPr lang="pt-BR" altLang="pt-BR" dirty="0">
                <a:latin typeface="Open Sans" panose="020B0606030504020204" pitchFamily="34" charset="0"/>
                <a:ea typeface="Open Sans" panose="020B0606030504020204" pitchFamily="34" charset="0"/>
                <a:cs typeface="Open Sans" panose="020B0606030504020204" pitchFamily="34" charset="0"/>
              </a:rPr>
              <a:t>Transcrever Parte 1 </a:t>
            </a:r>
            <a:r>
              <a:rPr lang="pt-BR" altLang="pt-BR" b="1" dirty="0">
                <a:latin typeface="Open Sans" panose="020B0606030504020204" pitchFamily="34" charset="0"/>
                <a:ea typeface="Open Sans" panose="020B0606030504020204" pitchFamily="34" charset="0"/>
                <a:cs typeface="Open Sans" panose="020B0606030504020204" pitchFamily="34" charset="0"/>
              </a:rPr>
              <a:t>OU</a:t>
            </a:r>
            <a:r>
              <a:rPr lang="pt-BR" altLang="pt-BR" dirty="0">
                <a:latin typeface="Open Sans" panose="020B0606030504020204" pitchFamily="34" charset="0"/>
                <a:ea typeface="Open Sans" panose="020B0606030504020204" pitchFamily="34" charset="0"/>
                <a:cs typeface="Open Sans" panose="020B0606030504020204" pitchFamily="34" charset="0"/>
              </a:rPr>
              <a:t> Parte 2 em estrutura de projeto</a:t>
            </a:r>
          </a:p>
          <a:p>
            <a:pPr marL="742950" lvl="1" indent="-285750">
              <a:spcAft>
                <a:spcPts val="600"/>
              </a:spcAft>
              <a:buFont typeface="Arial" panose="020B0604020202020204" pitchFamily="34" charset="0"/>
              <a:buChar char="•"/>
            </a:pPr>
            <a:r>
              <a:rPr lang="pt-BR" altLang="pt-BR" dirty="0">
                <a:latin typeface="Open Sans" panose="020B0606030504020204" pitchFamily="34" charset="0"/>
                <a:ea typeface="Open Sans" panose="020B0606030504020204" pitchFamily="34" charset="0"/>
                <a:cs typeface="Open Sans" panose="020B0606030504020204" pitchFamily="34" charset="0"/>
              </a:rPr>
              <a:t>Código deve estar funcional. Priorizar a </a:t>
            </a:r>
            <a:r>
              <a:rPr lang="pt-BR" altLang="pt-BR" b="1" dirty="0">
                <a:latin typeface="Open Sans" panose="020B0606030504020204" pitchFamily="34" charset="0"/>
                <a:ea typeface="Open Sans" panose="020B0606030504020204" pitchFamily="34" charset="0"/>
                <a:cs typeface="Open Sans" panose="020B0606030504020204" pitchFamily="34" charset="0"/>
              </a:rPr>
              <a:t>estrutura do projeto</a:t>
            </a:r>
            <a:r>
              <a:rPr lang="pt-BR" altLang="pt-BR" dirty="0">
                <a:latin typeface="Open Sans" panose="020B0606030504020204" pitchFamily="34" charset="0"/>
                <a:ea typeface="Open Sans" panose="020B0606030504020204" pitchFamily="34" charset="0"/>
                <a:cs typeface="Open Sans" panose="020B0606030504020204" pitchFamily="34" charset="0"/>
              </a:rPr>
              <a:t> mais que performance da solução</a:t>
            </a:r>
          </a:p>
          <a:p>
            <a:pPr marL="742950" lvl="1" indent="-285750">
              <a:spcAft>
                <a:spcPts val="600"/>
              </a:spcAft>
              <a:buFont typeface="Arial" panose="020B0604020202020204" pitchFamily="34" charset="0"/>
              <a:buChar char="•"/>
            </a:pPr>
            <a:r>
              <a:rPr lang="pt-BR" altLang="pt-BR" dirty="0">
                <a:latin typeface="Open Sans" panose="020B0606030504020204" pitchFamily="34" charset="0"/>
                <a:ea typeface="Open Sans" panose="020B0606030504020204" pitchFamily="34" charset="0"/>
                <a:cs typeface="Open Sans" panose="020B0606030504020204" pitchFamily="34" charset="0"/>
              </a:rPr>
              <a:t>Escreva um README </a:t>
            </a:r>
            <a:r>
              <a:rPr lang="pt-BR" altLang="pt-BR" b="1" dirty="0">
                <a:latin typeface="Open Sans" panose="020B0606030504020204" pitchFamily="34" charset="0"/>
                <a:ea typeface="Open Sans" panose="020B0606030504020204" pitchFamily="34" charset="0"/>
                <a:cs typeface="Open Sans" panose="020B0606030504020204" pitchFamily="34" charset="0"/>
              </a:rPr>
              <a:t>simples</a:t>
            </a:r>
            <a:r>
              <a:rPr lang="pt-BR" altLang="pt-BR" dirty="0">
                <a:latin typeface="Open Sans" panose="020B0606030504020204" pitchFamily="34" charset="0"/>
                <a:ea typeface="Open Sans" panose="020B0606030504020204" pitchFamily="34" charset="0"/>
                <a:cs typeface="Open Sans" panose="020B0606030504020204" pitchFamily="34" charset="0"/>
              </a:rPr>
              <a:t>, utilizando linguagem </a:t>
            </a:r>
            <a:r>
              <a:rPr lang="pt-BR" altLang="pt-BR" i="1" dirty="0" err="1">
                <a:latin typeface="Open Sans" panose="020B0606030504020204" pitchFamily="34" charset="0"/>
                <a:ea typeface="Open Sans" panose="020B0606030504020204" pitchFamily="34" charset="0"/>
                <a:cs typeface="Open Sans" panose="020B0606030504020204" pitchFamily="34" charset="0"/>
              </a:rPr>
              <a:t>markdown</a:t>
            </a:r>
            <a:endParaRPr lang="pt-BR" altLang="pt-BR" i="1" dirty="0">
              <a:latin typeface="Open Sans" panose="020B0606030504020204" pitchFamily="34" charset="0"/>
              <a:ea typeface="Open Sans" panose="020B0606030504020204" pitchFamily="34" charset="0"/>
              <a:cs typeface="Open Sans" panose="020B0606030504020204" pitchFamily="34" charset="0"/>
            </a:endParaRPr>
          </a:p>
          <a:p>
            <a:pPr marL="742950" lvl="1" indent="-285750">
              <a:spcAft>
                <a:spcPts val="600"/>
              </a:spcAft>
              <a:buFont typeface="Arial" panose="020B0604020202020204" pitchFamily="34" charset="0"/>
              <a:buChar char="•"/>
            </a:pPr>
            <a:r>
              <a:rPr lang="pt-BR" altLang="pt-BR" dirty="0">
                <a:latin typeface="Open Sans" panose="020B0606030504020204" pitchFamily="34" charset="0"/>
                <a:ea typeface="Open Sans" panose="020B0606030504020204" pitchFamily="34" charset="0"/>
                <a:cs typeface="Open Sans" panose="020B0606030504020204" pitchFamily="34" charset="0"/>
              </a:rPr>
              <a:t>Crie pastas e arquivos que julgarem necessários (e.g. pasta </a:t>
            </a:r>
            <a:r>
              <a:rPr lang="pt-BR" altLang="pt-BR" b="1" dirty="0" err="1">
                <a:latin typeface="Open Sans" panose="020B0606030504020204" pitchFamily="34" charset="0"/>
                <a:ea typeface="Open Sans" panose="020B0606030504020204" pitchFamily="34" charset="0"/>
                <a:cs typeface="Open Sans" panose="020B0606030504020204" pitchFamily="34" charset="0"/>
              </a:rPr>
              <a:t>pics</a:t>
            </a:r>
            <a:r>
              <a:rPr lang="pt-BR" altLang="pt-BR" b="1" dirty="0">
                <a:latin typeface="Open Sans" panose="020B0606030504020204" pitchFamily="34" charset="0"/>
                <a:ea typeface="Open Sans" panose="020B0606030504020204" pitchFamily="34" charset="0"/>
                <a:cs typeface="Open Sans" panose="020B0606030504020204" pitchFamily="34" charset="0"/>
              </a:rPr>
              <a:t>/</a:t>
            </a:r>
            <a:r>
              <a:rPr lang="pt-BR" altLang="pt-BR" dirty="0">
                <a:latin typeface="Open Sans" panose="020B0606030504020204" pitchFamily="34" charset="0"/>
                <a:ea typeface="Open Sans" panose="020B0606030504020204" pitchFamily="34" charset="0"/>
                <a:cs typeface="Open Sans" panose="020B0606030504020204" pitchFamily="34" charset="0"/>
              </a:rPr>
              <a:t> para guardar resultados de gráficos ou imagens do projeto)</a:t>
            </a:r>
          </a:p>
          <a:p>
            <a:pPr marL="742950" lvl="1" indent="-285750">
              <a:spcAft>
                <a:spcPts val="600"/>
              </a:spcAft>
              <a:buFont typeface="Arial" panose="020B0604020202020204" pitchFamily="34" charset="0"/>
              <a:buChar char="•"/>
            </a:pPr>
            <a:r>
              <a:rPr lang="pt-BR" altLang="pt-BR" dirty="0">
                <a:latin typeface="Open Sans" panose="020B0606030504020204" pitchFamily="34" charset="0"/>
                <a:ea typeface="Open Sans" panose="020B0606030504020204" pitchFamily="34" charset="0"/>
                <a:cs typeface="Open Sans" panose="020B0606030504020204" pitchFamily="34" charset="0"/>
              </a:rPr>
              <a:t>Não se esqueçam de criar ambiente virtual e salvarem as dependências geradas neste ambiente</a:t>
            </a:r>
          </a:p>
          <a:p>
            <a:pPr lvl="3">
              <a:spcAft>
                <a:spcPts val="600"/>
              </a:spcAft>
            </a:pPr>
            <a:r>
              <a:rPr lang="pt-BR" altLang="pt-BR" sz="1400" dirty="0" err="1">
                <a:latin typeface="Courier New" panose="02070309020205020404" pitchFamily="49" charset="0"/>
                <a:ea typeface="Open Sans" panose="020B0606030504020204" pitchFamily="34" charset="0"/>
                <a:cs typeface="Courier New" panose="02070309020205020404" pitchFamily="49" charset="0"/>
              </a:rPr>
              <a:t>python</a:t>
            </a:r>
            <a:r>
              <a:rPr lang="pt-BR" altLang="pt-BR" sz="1400" dirty="0">
                <a:latin typeface="Courier New" panose="02070309020205020404" pitchFamily="49" charset="0"/>
                <a:ea typeface="Open Sans" panose="020B0606030504020204" pitchFamily="34" charset="0"/>
                <a:cs typeface="Courier New" panose="02070309020205020404" pitchFamily="49" charset="0"/>
              </a:rPr>
              <a:t> –m </a:t>
            </a:r>
            <a:r>
              <a:rPr lang="pt-BR" altLang="pt-BR" sz="1400" dirty="0" err="1">
                <a:latin typeface="Courier New" panose="02070309020205020404" pitchFamily="49" charset="0"/>
                <a:ea typeface="Open Sans" panose="020B0606030504020204" pitchFamily="34" charset="0"/>
                <a:cs typeface="Courier New" panose="02070309020205020404" pitchFamily="49" charset="0"/>
              </a:rPr>
              <a:t>venv</a:t>
            </a:r>
            <a:r>
              <a:rPr lang="pt-BR" altLang="pt-BR" sz="1400" dirty="0">
                <a:latin typeface="Courier New" panose="02070309020205020404" pitchFamily="49" charset="0"/>
                <a:ea typeface="Open Sans" panose="020B0606030504020204" pitchFamily="34" charset="0"/>
                <a:cs typeface="Courier New" panose="02070309020205020404" pitchFamily="49" charset="0"/>
              </a:rPr>
              <a:t> .</a:t>
            </a:r>
            <a:r>
              <a:rPr lang="pt-BR" altLang="pt-BR" sz="1400" dirty="0" err="1">
                <a:latin typeface="Courier New" panose="02070309020205020404" pitchFamily="49" charset="0"/>
                <a:ea typeface="Open Sans" panose="020B0606030504020204" pitchFamily="34" charset="0"/>
                <a:cs typeface="Courier New" panose="02070309020205020404" pitchFamily="49" charset="0"/>
              </a:rPr>
              <a:t>venv</a:t>
            </a:r>
            <a:endParaRPr lang="pt-BR" altLang="pt-BR" sz="1400" dirty="0">
              <a:latin typeface="Courier New" panose="02070309020205020404" pitchFamily="49" charset="0"/>
              <a:ea typeface="Open Sans" panose="020B0606030504020204" pitchFamily="34" charset="0"/>
              <a:cs typeface="Courier New" panose="02070309020205020404" pitchFamily="49" charset="0"/>
            </a:endParaRPr>
          </a:p>
          <a:p>
            <a:pPr lvl="3">
              <a:spcAft>
                <a:spcPts val="600"/>
              </a:spcAft>
            </a:pPr>
            <a:r>
              <a:rPr lang="pt-BR" altLang="pt-BR" sz="1400" dirty="0">
                <a:latin typeface="Courier New" panose="02070309020205020404" pitchFamily="49" charset="0"/>
                <a:ea typeface="Open Sans" panose="020B0606030504020204" pitchFamily="34" charset="0"/>
                <a:cs typeface="Courier New" panose="02070309020205020404" pitchFamily="49" charset="0"/>
              </a:rPr>
              <a:t>.</a:t>
            </a:r>
            <a:r>
              <a:rPr lang="pt-BR" altLang="pt-BR" sz="1400" dirty="0" err="1">
                <a:latin typeface="Courier New" panose="02070309020205020404" pitchFamily="49" charset="0"/>
                <a:ea typeface="Open Sans" panose="020B0606030504020204" pitchFamily="34" charset="0"/>
                <a:cs typeface="Courier New" panose="02070309020205020404" pitchFamily="49" charset="0"/>
              </a:rPr>
              <a:t>venv</a:t>
            </a:r>
            <a:r>
              <a:rPr lang="pt-BR" altLang="pt-BR" sz="1400" dirty="0">
                <a:latin typeface="Courier New" panose="02070309020205020404" pitchFamily="49" charset="0"/>
                <a:ea typeface="Open Sans" panose="020B0606030504020204" pitchFamily="34" charset="0"/>
                <a:cs typeface="Courier New" panose="02070309020205020404" pitchFamily="49" charset="0"/>
              </a:rPr>
              <a:t>/Scripts/</a:t>
            </a:r>
            <a:r>
              <a:rPr lang="pt-BR" altLang="pt-BR" sz="1400" dirty="0" err="1">
                <a:latin typeface="Courier New" panose="02070309020205020404" pitchFamily="49" charset="0"/>
                <a:ea typeface="Open Sans" panose="020B0606030504020204" pitchFamily="34" charset="0"/>
                <a:cs typeface="Courier New" panose="02070309020205020404" pitchFamily="49" charset="0"/>
              </a:rPr>
              <a:t>activate</a:t>
            </a:r>
            <a:endParaRPr lang="pt-BR" altLang="pt-BR" sz="1400" dirty="0">
              <a:latin typeface="Courier New" panose="02070309020205020404" pitchFamily="49" charset="0"/>
              <a:ea typeface="Open Sans" panose="020B0606030504020204" pitchFamily="34" charset="0"/>
              <a:cs typeface="Courier New" panose="02070309020205020404" pitchFamily="49" charset="0"/>
            </a:endParaRPr>
          </a:p>
          <a:p>
            <a:pPr marL="742950" lvl="1" indent="-285750">
              <a:spcAft>
                <a:spcPts val="600"/>
              </a:spcAft>
              <a:buFont typeface="Arial" panose="020B0604020202020204" pitchFamily="34" charset="0"/>
              <a:buChar char="•"/>
            </a:pPr>
            <a:r>
              <a:rPr lang="pt-BR" dirty="0">
                <a:latin typeface="Open Sans" panose="020B0606030504020204" pitchFamily="34" charset="0"/>
                <a:ea typeface="Open Sans" panose="020B0606030504020204" pitchFamily="34" charset="0"/>
                <a:cs typeface="Open Sans" panose="020B0606030504020204" pitchFamily="34" charset="0"/>
              </a:rPr>
              <a:t>Não é necessário o versionamento da solução, por ora</a:t>
            </a:r>
          </a:p>
        </p:txBody>
      </p:sp>
    </p:spTree>
    <p:extLst>
      <p:ext uri="{BB962C8B-B14F-4D97-AF65-F5344CB8AC3E}">
        <p14:creationId xmlns:p14="http://schemas.microsoft.com/office/powerpoint/2010/main" val="11804576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587E766-1C89-C7B5-C24B-7333AE2355F5}"/>
              </a:ext>
            </a:extLst>
          </p:cNvPr>
          <p:cNvSpPr/>
          <p:nvPr/>
        </p:nvSpPr>
        <p:spPr>
          <a:xfrm flipV="1">
            <a:off x="0" y="-1"/>
            <a:ext cx="12192000" cy="276463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Title 5">
            <a:extLst>
              <a:ext uri="{FF2B5EF4-FFF2-40B4-BE49-F238E27FC236}">
                <a16:creationId xmlns:a16="http://schemas.microsoft.com/office/drawing/2014/main" id="{63C10D9A-A1FE-8732-0E64-F311535D1CF6}"/>
              </a:ext>
            </a:extLst>
          </p:cNvPr>
          <p:cNvSpPr txBox="1">
            <a:spLocks/>
          </p:cNvSpPr>
          <p:nvPr/>
        </p:nvSpPr>
        <p:spPr bwMode="gray">
          <a:xfrm>
            <a:off x="0" y="740073"/>
            <a:ext cx="8555038" cy="2024564"/>
          </a:xfrm>
          <a:prstGeom prst="rect">
            <a:avLst/>
          </a:prstGeom>
        </p:spPr>
        <p:txBody>
          <a:bodyPr vert="horz" lIns="0" tIns="0" rIns="0" bIns="0" rtlCol="0" anchor="t" anchorCtr="0">
            <a:noAutofit/>
          </a:bodyPr>
          <a:lst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a:lstStyle>
          <a:p>
            <a:r>
              <a:rPr lang="pt-BR" sz="17000"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THANK</a:t>
            </a:r>
          </a:p>
        </p:txBody>
      </p:sp>
      <p:grpSp>
        <p:nvGrpSpPr>
          <p:cNvPr id="7" name="Group 6">
            <a:extLst>
              <a:ext uri="{FF2B5EF4-FFF2-40B4-BE49-F238E27FC236}">
                <a16:creationId xmlns:a16="http://schemas.microsoft.com/office/drawing/2014/main" id="{F20D0DA9-D29F-0DFE-073F-45C1493EA3A6}"/>
              </a:ext>
            </a:extLst>
          </p:cNvPr>
          <p:cNvGrpSpPr/>
          <p:nvPr/>
        </p:nvGrpSpPr>
        <p:grpSpPr>
          <a:xfrm>
            <a:off x="392894" y="3429000"/>
            <a:ext cx="1998000" cy="374400"/>
            <a:chOff x="7553329" y="3498352"/>
            <a:chExt cx="1998000" cy="374400"/>
          </a:xfrm>
        </p:grpSpPr>
        <p:sp>
          <p:nvSpPr>
            <p:cNvPr id="8" name="Oval 5">
              <a:extLst>
                <a:ext uri="{FF2B5EF4-FFF2-40B4-BE49-F238E27FC236}">
                  <a16:creationId xmlns:a16="http://schemas.microsoft.com/office/drawing/2014/main" id="{C13E9766-8BAD-C87A-295F-3DBBCE8FAC4B}"/>
                </a:ext>
              </a:extLst>
            </p:cNvPr>
            <p:cNvSpPr>
              <a:spLocks noChangeArrowheads="1"/>
            </p:cNvSpPr>
            <p:nvPr/>
          </p:nvSpPr>
          <p:spPr bwMode="auto">
            <a:xfrm>
              <a:off x="9444120" y="3766607"/>
              <a:ext cx="107209" cy="106145"/>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sp>
          <p:nvSpPr>
            <p:cNvPr id="9" name="Freeform 6">
              <a:extLst>
                <a:ext uri="{FF2B5EF4-FFF2-40B4-BE49-F238E27FC236}">
                  <a16:creationId xmlns:a16="http://schemas.microsoft.com/office/drawing/2014/main" id="{7F0A2FAF-1D01-86B1-482A-77A398F226A3}"/>
                </a:ext>
              </a:extLst>
            </p:cNvPr>
            <p:cNvSpPr>
              <a:spLocks noEditPoints="1"/>
            </p:cNvSpPr>
            <p:nvPr/>
          </p:nvSpPr>
          <p:spPr bwMode="auto">
            <a:xfrm>
              <a:off x="7553329" y="3500282"/>
              <a:ext cx="304086" cy="366679"/>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rgbClr val="000000"/>
            </a:solidFill>
            <a:ln>
              <a:noFill/>
            </a:ln>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sp>
          <p:nvSpPr>
            <p:cNvPr id="10" name="Rectangle 7">
              <a:extLst>
                <a:ext uri="{FF2B5EF4-FFF2-40B4-BE49-F238E27FC236}">
                  <a16:creationId xmlns:a16="http://schemas.microsoft.com/office/drawing/2014/main" id="{C04979EC-1B3C-485F-AE74-EA5C11898AF3}"/>
                </a:ext>
              </a:extLst>
            </p:cNvPr>
            <p:cNvSpPr>
              <a:spLocks noChangeArrowheads="1"/>
            </p:cNvSpPr>
            <p:nvPr/>
          </p:nvSpPr>
          <p:spPr bwMode="auto">
            <a:xfrm>
              <a:off x="8177095" y="3498352"/>
              <a:ext cx="91615" cy="368610"/>
            </a:xfrm>
            <a:prstGeom prst="rect">
              <a:avLst/>
            </a:prstGeom>
            <a:solidFill>
              <a:srgbClr val="000000"/>
            </a:solidFill>
            <a:ln>
              <a:noFill/>
            </a:ln>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sp>
          <p:nvSpPr>
            <p:cNvPr id="11" name="Freeform 8">
              <a:extLst>
                <a:ext uri="{FF2B5EF4-FFF2-40B4-BE49-F238E27FC236}">
                  <a16:creationId xmlns:a16="http://schemas.microsoft.com/office/drawing/2014/main" id="{FC539AA8-0F97-0AAF-3A48-9E959E811862}"/>
                </a:ext>
              </a:extLst>
            </p:cNvPr>
            <p:cNvSpPr>
              <a:spLocks noEditPoints="1"/>
            </p:cNvSpPr>
            <p:nvPr/>
          </p:nvSpPr>
          <p:spPr bwMode="auto">
            <a:xfrm>
              <a:off x="8305747" y="3589057"/>
              <a:ext cx="265101" cy="281764"/>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rgbClr val="000000"/>
            </a:solidFill>
            <a:ln>
              <a:noFill/>
            </a:ln>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sp>
          <p:nvSpPr>
            <p:cNvPr id="12" name="Rectangle 9">
              <a:extLst>
                <a:ext uri="{FF2B5EF4-FFF2-40B4-BE49-F238E27FC236}">
                  <a16:creationId xmlns:a16="http://schemas.microsoft.com/office/drawing/2014/main" id="{248C4BE2-F536-697A-313A-262DB61B2317}"/>
                </a:ext>
              </a:extLst>
            </p:cNvPr>
            <p:cNvSpPr>
              <a:spLocks noChangeArrowheads="1"/>
            </p:cNvSpPr>
            <p:nvPr/>
          </p:nvSpPr>
          <p:spPr bwMode="auto">
            <a:xfrm>
              <a:off x="8607883" y="3592917"/>
              <a:ext cx="91615" cy="274044"/>
            </a:xfrm>
            <a:prstGeom prst="rect">
              <a:avLst/>
            </a:prstGeom>
            <a:solidFill>
              <a:srgbClr val="000000"/>
            </a:solidFill>
            <a:ln>
              <a:noFill/>
            </a:ln>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sp>
          <p:nvSpPr>
            <p:cNvPr id="13" name="Rectangle 10">
              <a:extLst>
                <a:ext uri="{FF2B5EF4-FFF2-40B4-BE49-F238E27FC236}">
                  <a16:creationId xmlns:a16="http://schemas.microsoft.com/office/drawing/2014/main" id="{62EE338F-6501-4791-7FC0-74D1A0B98810}"/>
                </a:ext>
              </a:extLst>
            </p:cNvPr>
            <p:cNvSpPr>
              <a:spLocks noChangeArrowheads="1"/>
            </p:cNvSpPr>
            <p:nvPr/>
          </p:nvSpPr>
          <p:spPr bwMode="auto">
            <a:xfrm>
              <a:off x="8607883" y="3498352"/>
              <a:ext cx="91615" cy="61757"/>
            </a:xfrm>
            <a:prstGeom prst="rect">
              <a:avLst/>
            </a:prstGeom>
            <a:solidFill>
              <a:srgbClr val="000000"/>
            </a:solidFill>
            <a:ln>
              <a:noFill/>
            </a:ln>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sp>
          <p:nvSpPr>
            <p:cNvPr id="14" name="Freeform 11">
              <a:extLst>
                <a:ext uri="{FF2B5EF4-FFF2-40B4-BE49-F238E27FC236}">
                  <a16:creationId xmlns:a16="http://schemas.microsoft.com/office/drawing/2014/main" id="{B41F6ED7-65E1-2E0B-4BD5-B7C0C8193C2A}"/>
                </a:ext>
              </a:extLst>
            </p:cNvPr>
            <p:cNvSpPr>
              <a:spLocks/>
            </p:cNvSpPr>
            <p:nvPr/>
          </p:nvSpPr>
          <p:spPr bwMode="auto">
            <a:xfrm>
              <a:off x="8736535" y="3506072"/>
              <a:ext cx="194927" cy="364750"/>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rgbClr val="000000"/>
            </a:solidFill>
            <a:ln>
              <a:noFill/>
            </a:ln>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sp>
          <p:nvSpPr>
            <p:cNvPr id="15" name="Freeform 12">
              <a:extLst>
                <a:ext uri="{FF2B5EF4-FFF2-40B4-BE49-F238E27FC236}">
                  <a16:creationId xmlns:a16="http://schemas.microsoft.com/office/drawing/2014/main" id="{F6E760AE-4DB2-0026-2B22-1CEFBA45E397}"/>
                </a:ext>
              </a:extLst>
            </p:cNvPr>
            <p:cNvSpPr>
              <a:spLocks/>
            </p:cNvSpPr>
            <p:nvPr/>
          </p:nvSpPr>
          <p:spPr bwMode="auto">
            <a:xfrm>
              <a:off x="8949006" y="3506072"/>
              <a:ext cx="194927" cy="364750"/>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rgbClr val="000000"/>
            </a:solidFill>
            <a:ln>
              <a:noFill/>
            </a:ln>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sp>
          <p:nvSpPr>
            <p:cNvPr id="16" name="Freeform 13">
              <a:extLst>
                <a:ext uri="{FF2B5EF4-FFF2-40B4-BE49-F238E27FC236}">
                  <a16:creationId xmlns:a16="http://schemas.microsoft.com/office/drawing/2014/main" id="{4955A1D5-FF65-9032-0158-92AB872067AB}"/>
                </a:ext>
              </a:extLst>
            </p:cNvPr>
            <p:cNvSpPr>
              <a:spLocks noEditPoints="1"/>
            </p:cNvSpPr>
            <p:nvPr/>
          </p:nvSpPr>
          <p:spPr bwMode="auto">
            <a:xfrm>
              <a:off x="9163425" y="3589057"/>
              <a:ext cx="259252" cy="281764"/>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rgbClr val="000000"/>
            </a:solidFill>
            <a:ln>
              <a:noFill/>
            </a:ln>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sp>
          <p:nvSpPr>
            <p:cNvPr id="17" name="Freeform 14">
              <a:extLst>
                <a:ext uri="{FF2B5EF4-FFF2-40B4-BE49-F238E27FC236}">
                  <a16:creationId xmlns:a16="http://schemas.microsoft.com/office/drawing/2014/main" id="{FF57CD82-C340-100E-D7C8-9D381C968953}"/>
                </a:ext>
              </a:extLst>
            </p:cNvPr>
            <p:cNvSpPr>
              <a:spLocks noEditPoints="1"/>
            </p:cNvSpPr>
            <p:nvPr/>
          </p:nvSpPr>
          <p:spPr bwMode="auto">
            <a:xfrm>
              <a:off x="7884705" y="3589057"/>
              <a:ext cx="257303" cy="281764"/>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rgbClr val="000000"/>
            </a:solidFill>
            <a:ln>
              <a:noFill/>
            </a:ln>
          </p:spPr>
          <p:txBody>
            <a:bodyPr/>
            <a:lstStyle/>
            <a:p>
              <a:pPr defTabSz="1219170" eaLnBrk="1" fontAlgn="auto" hangingPunct="1">
                <a:spcBef>
                  <a:spcPts val="0"/>
                </a:spcBef>
                <a:spcAft>
                  <a:spcPts val="0"/>
                </a:spcAft>
                <a:defRPr/>
              </a:pPr>
              <a:endParaRPr lang="en-GB" sz="2600">
                <a:solidFill>
                  <a:schemeClr val="bg1"/>
                </a:solidFill>
                <a:latin typeface="+mn-lt"/>
              </a:endParaRPr>
            </a:p>
          </p:txBody>
        </p:sp>
      </p:grpSp>
      <p:sp>
        <p:nvSpPr>
          <p:cNvPr id="18" name="USOC_Text2">
            <a:extLst>
              <a:ext uri="{FF2B5EF4-FFF2-40B4-BE49-F238E27FC236}">
                <a16:creationId xmlns:a16="http://schemas.microsoft.com/office/drawing/2014/main" id="{679B626B-7714-10EB-9795-A8449C82E2AB}"/>
              </a:ext>
            </a:extLst>
          </p:cNvPr>
          <p:cNvSpPr txBox="1">
            <a:spLocks/>
          </p:cNvSpPr>
          <p:nvPr/>
        </p:nvSpPr>
        <p:spPr bwMode="gray">
          <a:xfrm>
            <a:off x="392894" y="4093362"/>
            <a:ext cx="3467730" cy="2056844"/>
          </a:xfrm>
          <a:prstGeom prst="rect">
            <a:avLst/>
          </a:prstGeom>
        </p:spPr>
        <p:txBody>
          <a:bodyPr lIns="0" tIns="0" rIns="0" bIns="0" anchor="t"/>
          <a:lstStyle>
            <a:lvl1pPr marL="0" indent="0" algn="l" defTabSz="914400" rtl="0" eaLnBrk="1" latinLnBrk="0" hangingPunct="1">
              <a:spcBef>
                <a:spcPts val="1200"/>
              </a:spcBef>
              <a:buFont typeface="Arial" pitchFamily="34" charset="0"/>
              <a:buNone/>
              <a:defRPr sz="1800" b="0" kern="1200">
                <a:solidFill>
                  <a:schemeClr val="tx2"/>
                </a:solidFill>
                <a:latin typeface="+mn-lt"/>
                <a:ea typeface="+mn-ea"/>
                <a:cs typeface="+mn-cs"/>
              </a:defRPr>
            </a:lvl1pPr>
            <a:lvl2pPr marL="26670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539750" indent="-27305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806450" indent="-266700" algn="l" defTabSz="914400" rtl="0" eaLnBrk="1" latinLnBrk="0" hangingPunct="1">
              <a:spcBef>
                <a:spcPts val="1200"/>
              </a:spcBef>
              <a:buSzPct val="60000"/>
              <a:buFont typeface="Courier New" panose="02070309020205020404" pitchFamily="49" charset="0"/>
              <a:buChar char="o"/>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fontAlgn="auto">
              <a:lnSpc>
                <a:spcPct val="110000"/>
              </a:lnSpc>
              <a:spcAft>
                <a:spcPts val="400"/>
              </a:spcAft>
              <a:defRPr/>
            </a:pPr>
            <a:r>
              <a:rPr lang="en-US" sz="800" b="1">
                <a:solidFill>
                  <a:schemeClr val="tx1"/>
                </a:solidFill>
                <a:ea typeface="Open Sans" panose="020B0606030504020204" pitchFamily="34" charset="0"/>
                <a:cs typeface="Open Sans" panose="020B0606030504020204" pitchFamily="34" charset="0"/>
              </a:rPr>
              <a:t>ABOUT DELOITTE</a:t>
            </a:r>
            <a:endParaRPr lang="en-US" sz="800">
              <a:solidFill>
                <a:schemeClr val="tx1"/>
              </a:solidFill>
              <a:ea typeface="Open Sans" panose="020B0606030504020204" pitchFamily="34" charset="0"/>
              <a:cs typeface="Open Sans" panose="020B0606030504020204" pitchFamily="34" charset="0"/>
            </a:endParaRPr>
          </a:p>
          <a:p>
            <a:pPr fontAlgn="auto">
              <a:lnSpc>
                <a:spcPct val="110000"/>
              </a:lnSpc>
              <a:spcBef>
                <a:spcPts val="0"/>
              </a:spcBef>
              <a:spcAft>
                <a:spcPts val="400"/>
              </a:spcAft>
              <a:defRPr/>
            </a:pPr>
            <a:r>
              <a:rPr lang="en-US" sz="800">
                <a:solidFill>
                  <a:schemeClr val="tx1"/>
                </a:solidFill>
                <a:ea typeface="Open Sans" panose="020B0606030504020204" pitchFamily="34" charset="0"/>
                <a:cs typeface="Open Sans" panose="020B0606030504020204" pitchFamily="34" charset="0"/>
              </a:rPr>
              <a:t>Deloitte refers to one or more of Deloitte Touche Tohmatsu Limited, a UK private company limited by guarantee (“DTTL”), its network of member firms, and their related entities. DTTL and each of its member firms are legally separate and independent entities. DTTL (also referred to as “Deloitte Global”) does not provide services to clients. In the United States, Deloitte refers to one or more of the US member firms of DTTL, their related entities that operate using the “Deloitte” name in the United States and their respective affiliates. Certain services may not be available to attest clients under the rules and regulations of public accounting. Please see </a:t>
            </a:r>
            <a:r>
              <a:rPr lang="en-US" sz="800">
                <a:solidFill>
                  <a:schemeClr val="accent1"/>
                </a:solidFill>
                <a:ea typeface="Open Sans" panose="020B0606030504020204" pitchFamily="34" charset="0"/>
                <a:cs typeface="Open Sans" panose="020B0606030504020204" pitchFamily="34" charset="0"/>
                <a:hlinkClick r:id="rId3">
                  <a:extLst>
                    <a:ext uri="{A12FA001-AC4F-418D-AE19-62706E023703}">
                      <ahyp:hlinkClr xmlns:ahyp="http://schemas.microsoft.com/office/drawing/2018/hyperlinkcolor" val="tx"/>
                    </a:ext>
                  </a:extLst>
                </a:hlinkClick>
              </a:rPr>
              <a:t>www.deloitte.com/about</a:t>
            </a:r>
            <a:r>
              <a:rPr lang="en-US" sz="800">
                <a:solidFill>
                  <a:schemeClr val="accent1"/>
                </a:solidFill>
                <a:ea typeface="Open Sans" panose="020B0606030504020204" pitchFamily="34" charset="0"/>
                <a:cs typeface="Open Sans" panose="020B0606030504020204" pitchFamily="34" charset="0"/>
              </a:rPr>
              <a:t> </a:t>
            </a:r>
            <a:r>
              <a:rPr lang="en-US" sz="800">
                <a:solidFill>
                  <a:schemeClr val="tx1"/>
                </a:solidFill>
                <a:ea typeface="Open Sans" panose="020B0606030504020204" pitchFamily="34" charset="0"/>
                <a:cs typeface="Open Sans" panose="020B0606030504020204" pitchFamily="34" charset="0"/>
              </a:rPr>
              <a:t>to learn more about our global network of member firms.</a:t>
            </a:r>
            <a:br>
              <a:rPr lang="en-US" sz="800">
                <a:solidFill>
                  <a:schemeClr val="tx1"/>
                </a:solidFill>
                <a:ea typeface="Open Sans" panose="020B0606030504020204" pitchFamily="34" charset="0"/>
                <a:cs typeface="Open Sans" panose="020B0606030504020204" pitchFamily="34" charset="0"/>
              </a:rPr>
            </a:br>
            <a:br>
              <a:rPr lang="en-US" sz="800">
                <a:solidFill>
                  <a:schemeClr val="tx1"/>
                </a:solidFill>
                <a:ea typeface="Open Sans" panose="020B0606030504020204" pitchFamily="34" charset="0"/>
                <a:cs typeface="Open Sans" panose="020B0606030504020204" pitchFamily="34" charset="0"/>
              </a:rPr>
            </a:br>
            <a:r>
              <a:rPr lang="en-US" sz="800">
                <a:solidFill>
                  <a:schemeClr val="tx1"/>
                </a:solidFill>
                <a:ea typeface="Open Sans" panose="020B0606030504020204" pitchFamily="34" charset="0"/>
                <a:cs typeface="Open Sans" panose="020B0606030504020204" pitchFamily="34" charset="0"/>
              </a:rPr>
              <a:t>Copyright © 2025 Deloitte Development LLC. All rights reserved.</a:t>
            </a:r>
          </a:p>
        </p:txBody>
      </p:sp>
      <p:sp>
        <p:nvSpPr>
          <p:cNvPr id="19" name="Title 5">
            <a:extLst>
              <a:ext uri="{FF2B5EF4-FFF2-40B4-BE49-F238E27FC236}">
                <a16:creationId xmlns:a16="http://schemas.microsoft.com/office/drawing/2014/main" id="{F32A5A64-06C0-3888-BEA7-5F62AAA70462}"/>
              </a:ext>
            </a:extLst>
          </p:cNvPr>
          <p:cNvSpPr txBox="1">
            <a:spLocks/>
          </p:cNvSpPr>
          <p:nvPr/>
        </p:nvSpPr>
        <p:spPr>
          <a:xfrm>
            <a:off x="7509944" y="2714401"/>
            <a:ext cx="4982249" cy="1695671"/>
          </a:xfrm>
          <a:prstGeom prst="rect">
            <a:avLst/>
          </a:prstGeom>
          <a:ln>
            <a:noFill/>
          </a:ln>
        </p:spPr>
        <p:txBody>
          <a:bodyPr vert="horz" lIns="91440" tIns="45720" rIns="91440" bIns="45720" rtlCol="0" anchor="ctr">
            <a:noAutofit/>
          </a:bodyPr>
          <a:lstStyle>
            <a:lvl1pPr algn="l" defTabSz="914400" rtl="0" eaLnBrk="1" latinLnBrk="0" hangingPunct="1">
              <a:lnSpc>
                <a:spcPct val="100000"/>
              </a:lnSpc>
              <a:spcBef>
                <a:spcPct val="0"/>
              </a:spcBef>
              <a:buNone/>
              <a:defRPr sz="4000" kern="1200">
                <a:solidFill>
                  <a:srgbClr val="86BC25"/>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pt-BR" sz="17000" dirty="0">
                <a:solidFill>
                  <a:srgbClr val="92D050"/>
                </a:solidFill>
                <a:latin typeface="Open Sans ExtraBold"/>
                <a:ea typeface="Open Sans ExtraBold"/>
                <a:cs typeface="Open Sans ExtraBold"/>
              </a:rPr>
              <a:t>YOU</a:t>
            </a:r>
          </a:p>
        </p:txBody>
      </p:sp>
    </p:spTree>
    <p:extLst>
      <p:ext uri="{BB962C8B-B14F-4D97-AF65-F5344CB8AC3E}">
        <p14:creationId xmlns:p14="http://schemas.microsoft.com/office/powerpoint/2010/main" val="1124776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01118DE5-6E14-6495-7D48-7351183F977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34CE85B-0562-70D6-50F3-C08946109DDA}"/>
              </a:ext>
            </a:extLst>
          </p:cNvPr>
          <p:cNvSpPr txBox="1"/>
          <p:nvPr/>
        </p:nvSpPr>
        <p:spPr>
          <a:xfrm>
            <a:off x="789281" y="1373283"/>
            <a:ext cx="11227228" cy="2677656"/>
          </a:xfrm>
          <a:prstGeom prst="rect">
            <a:avLst/>
          </a:prstGeom>
          <a:noFill/>
        </p:spPr>
        <p:txBody>
          <a:bodyPr wrap="square">
            <a:spAutoFit/>
          </a:bodyPr>
          <a:lstStyle/>
          <a:p>
            <a:pPr>
              <a:buNone/>
            </a:pPr>
            <a:r>
              <a:rPr lang="pt-BR" sz="1200" b="1" dirty="0" err="1">
                <a:latin typeface="Open Sans" panose="020B0606030504020204" pitchFamily="34" charset="0"/>
                <a:ea typeface="Open Sans" panose="020B0606030504020204" pitchFamily="34" charset="0"/>
                <a:cs typeface="Open Sans" panose="020B0606030504020204" pitchFamily="34" charset="0"/>
              </a:rPr>
              <a:t>Lecture</a:t>
            </a:r>
            <a:r>
              <a:rPr lang="pt-BR" sz="1200" b="1" dirty="0">
                <a:latin typeface="Open Sans" panose="020B0606030504020204" pitchFamily="34" charset="0"/>
                <a:ea typeface="Open Sans" panose="020B0606030504020204" pitchFamily="34" charset="0"/>
                <a:cs typeface="Open Sans" panose="020B0606030504020204" pitchFamily="34" charset="0"/>
              </a:rPr>
              <a:t> (2h)</a:t>
            </a:r>
          </a:p>
          <a:p>
            <a:pPr>
              <a:buFont typeface="+mj-lt"/>
              <a:buAutoNum type="arabicPeriod"/>
            </a:pPr>
            <a:r>
              <a:rPr lang="pt-BR" sz="1200" b="1" dirty="0">
                <a:latin typeface="Open Sans" panose="020B0606030504020204" pitchFamily="34" charset="0"/>
                <a:ea typeface="Open Sans" panose="020B0606030504020204" pitchFamily="34" charset="0"/>
                <a:cs typeface="Open Sans" panose="020B0606030504020204" pitchFamily="34" charset="0"/>
              </a:rPr>
              <a:t>Organização de projeto</a:t>
            </a:r>
            <a:endParaRPr lang="pt-BR" sz="1200" dirty="0">
              <a:latin typeface="Open Sans" panose="020B0606030504020204" pitchFamily="34" charset="0"/>
              <a:ea typeface="Open Sans" panose="020B0606030504020204" pitchFamily="34" charset="0"/>
              <a:cs typeface="Open Sans" panose="020B0606030504020204" pitchFamily="34" charset="0"/>
            </a:endParaRPr>
          </a:p>
          <a:p>
            <a:pPr marL="742950" lvl="1" indent="-285750">
              <a:buFont typeface="+mj-lt"/>
              <a:buAutoNum type="arabicPeriod"/>
            </a:pPr>
            <a:r>
              <a:rPr lang="pt-BR" sz="1200" dirty="0">
                <a:latin typeface="Open Sans" panose="020B0606030504020204" pitchFamily="34" charset="0"/>
                <a:ea typeface="Open Sans" panose="020B0606030504020204" pitchFamily="34" charset="0"/>
                <a:cs typeface="Open Sans" panose="020B0606030504020204" pitchFamily="34" charset="0"/>
              </a:rPr>
              <a:t>Estrutura modular (</a:t>
            </a:r>
            <a:r>
              <a:rPr lang="pt-BR" sz="1200" dirty="0" err="1">
                <a:latin typeface="Open Sans" panose="020B0606030504020204" pitchFamily="34" charset="0"/>
                <a:ea typeface="Open Sans" panose="020B0606030504020204" pitchFamily="34" charset="0"/>
                <a:cs typeface="Open Sans" panose="020B0606030504020204" pitchFamily="34" charset="0"/>
              </a:rPr>
              <a:t>dataset</a:t>
            </a:r>
            <a:r>
              <a:rPr lang="pt-BR" sz="1200" dirty="0">
                <a:latin typeface="Open Sans" panose="020B0606030504020204" pitchFamily="34" charset="0"/>
                <a:ea typeface="Open Sans" panose="020B0606030504020204" pitchFamily="34" charset="0"/>
                <a:cs typeface="Open Sans" panose="020B0606030504020204" pitchFamily="34" charset="0"/>
              </a:rPr>
              <a:t>, model, </a:t>
            </a:r>
            <a:r>
              <a:rPr lang="pt-BR" sz="1200" dirty="0" err="1">
                <a:latin typeface="Open Sans" panose="020B0606030504020204" pitchFamily="34" charset="0"/>
                <a:ea typeface="Open Sans" panose="020B0606030504020204" pitchFamily="34" charset="0"/>
                <a:cs typeface="Open Sans" panose="020B0606030504020204" pitchFamily="34" charset="0"/>
              </a:rPr>
              <a:t>train</a:t>
            </a:r>
            <a:r>
              <a:rPr lang="pt-BR" sz="1200" dirty="0">
                <a:latin typeface="Open Sans" panose="020B0606030504020204" pitchFamily="34" charset="0"/>
                <a:ea typeface="Open Sans" panose="020B0606030504020204" pitchFamily="34" charset="0"/>
                <a:cs typeface="Open Sans" panose="020B0606030504020204" pitchFamily="34" charset="0"/>
              </a:rPr>
              <a:t>)</a:t>
            </a:r>
          </a:p>
          <a:p>
            <a:pPr marL="742950" lvl="1" indent="-285750">
              <a:buFont typeface="+mj-lt"/>
              <a:buAutoNum type="arabicPeriod"/>
            </a:pPr>
            <a:r>
              <a:rPr lang="pt-BR" sz="1200" dirty="0">
                <a:latin typeface="Open Sans" panose="020B0606030504020204" pitchFamily="34" charset="0"/>
                <a:ea typeface="Open Sans" panose="020B0606030504020204" pitchFamily="34" charset="0"/>
                <a:cs typeface="Open Sans" panose="020B0606030504020204" pitchFamily="34" charset="0"/>
              </a:rPr>
              <a:t>(Opcional) </a:t>
            </a:r>
            <a:r>
              <a:rPr lang="pt-BR" sz="1200" dirty="0" err="1">
                <a:latin typeface="Open Sans" panose="020B0606030504020204" pitchFamily="34" charset="0"/>
                <a:ea typeface="Open Sans" panose="020B0606030504020204" pitchFamily="34" charset="0"/>
                <a:cs typeface="Open Sans" panose="020B0606030504020204" pitchFamily="34" charset="0"/>
              </a:rPr>
              <a:t>PyTorch</a:t>
            </a:r>
            <a:r>
              <a:rPr lang="pt-BR" sz="1200" dirty="0">
                <a:latin typeface="Open Sans" panose="020B0606030504020204" pitchFamily="34" charset="0"/>
                <a:ea typeface="Open Sans" panose="020B0606030504020204" pitchFamily="34" charset="0"/>
                <a:cs typeface="Open Sans" panose="020B0606030504020204" pitchFamily="34" charset="0"/>
              </a:rPr>
              <a:t> </a:t>
            </a:r>
            <a:r>
              <a:rPr lang="pt-BR" sz="1200" dirty="0" err="1">
                <a:latin typeface="Open Sans" panose="020B0606030504020204" pitchFamily="34" charset="0"/>
                <a:ea typeface="Open Sans" panose="020B0606030504020204" pitchFamily="34" charset="0"/>
                <a:cs typeface="Open Sans" panose="020B0606030504020204" pitchFamily="34" charset="0"/>
              </a:rPr>
              <a:t>Lightning</a:t>
            </a:r>
            <a:endParaRPr lang="pt-BR" sz="1200" dirty="0">
              <a:latin typeface="Open Sans" panose="020B0606030504020204" pitchFamily="34" charset="0"/>
              <a:ea typeface="Open Sans" panose="020B0606030504020204" pitchFamily="34" charset="0"/>
              <a:cs typeface="Open Sans" panose="020B0606030504020204" pitchFamily="34" charset="0"/>
            </a:endParaRPr>
          </a:p>
          <a:p>
            <a:pPr>
              <a:buFont typeface="+mj-lt"/>
              <a:buAutoNum type="arabicPeriod"/>
            </a:pPr>
            <a:r>
              <a:rPr lang="pt-BR" sz="1200" b="1" dirty="0">
                <a:latin typeface="Open Sans" panose="020B0606030504020204" pitchFamily="34" charset="0"/>
                <a:ea typeface="Open Sans" panose="020B0606030504020204" pitchFamily="34" charset="0"/>
                <a:cs typeface="Open Sans" panose="020B0606030504020204" pitchFamily="34" charset="0"/>
              </a:rPr>
              <a:t>Monitoramento e rastreamento</a:t>
            </a:r>
            <a:endParaRPr lang="pt-BR" sz="1200" dirty="0">
              <a:latin typeface="Open Sans" panose="020B0606030504020204" pitchFamily="34" charset="0"/>
              <a:ea typeface="Open Sans" panose="020B0606030504020204" pitchFamily="34" charset="0"/>
              <a:cs typeface="Open Sans" panose="020B0606030504020204" pitchFamily="34" charset="0"/>
            </a:endParaRPr>
          </a:p>
          <a:p>
            <a:pPr marL="742950" lvl="1" indent="-285750">
              <a:buFont typeface="+mj-lt"/>
              <a:buAutoNum type="arabicPeriod"/>
            </a:pPr>
            <a:r>
              <a:rPr lang="pt-BR" sz="1200" dirty="0" err="1">
                <a:latin typeface="Open Sans" panose="020B0606030504020204" pitchFamily="34" charset="0"/>
                <a:ea typeface="Open Sans" panose="020B0606030504020204" pitchFamily="34" charset="0"/>
                <a:cs typeface="Open Sans" panose="020B0606030504020204" pitchFamily="34" charset="0"/>
              </a:rPr>
              <a:t>TensorBoard</a:t>
            </a:r>
            <a:r>
              <a:rPr lang="pt-BR" sz="1200" dirty="0">
                <a:latin typeface="Open Sans" panose="020B0606030504020204" pitchFamily="34" charset="0"/>
                <a:ea typeface="Open Sans" panose="020B0606030504020204" pitchFamily="34" charset="0"/>
                <a:cs typeface="Open Sans" panose="020B0606030504020204" pitchFamily="34" charset="0"/>
              </a:rPr>
              <a:t>: visualização de </a:t>
            </a:r>
            <a:r>
              <a:rPr lang="pt-BR" sz="1200" dirty="0" err="1">
                <a:latin typeface="Open Sans" panose="020B0606030504020204" pitchFamily="34" charset="0"/>
                <a:ea typeface="Open Sans" panose="020B0606030504020204" pitchFamily="34" charset="0"/>
                <a:cs typeface="Open Sans" panose="020B0606030504020204" pitchFamily="34" charset="0"/>
              </a:rPr>
              <a:t>loss</a:t>
            </a:r>
            <a:r>
              <a:rPr lang="pt-BR" sz="1200" dirty="0">
                <a:latin typeface="Open Sans" panose="020B0606030504020204" pitchFamily="34" charset="0"/>
                <a:ea typeface="Open Sans" panose="020B0606030504020204" pitchFamily="34" charset="0"/>
                <a:cs typeface="Open Sans" panose="020B0606030504020204" pitchFamily="34" charset="0"/>
              </a:rPr>
              <a:t>, </a:t>
            </a:r>
            <a:r>
              <a:rPr lang="pt-BR" sz="1200" dirty="0" err="1">
                <a:latin typeface="Open Sans" panose="020B0606030504020204" pitchFamily="34" charset="0"/>
                <a:ea typeface="Open Sans" panose="020B0606030504020204" pitchFamily="34" charset="0"/>
                <a:cs typeface="Open Sans" panose="020B0606030504020204" pitchFamily="34" charset="0"/>
              </a:rPr>
              <a:t>accuracy</a:t>
            </a:r>
            <a:endParaRPr lang="pt-BR" sz="1200" dirty="0">
              <a:latin typeface="Open Sans" panose="020B0606030504020204" pitchFamily="34" charset="0"/>
              <a:ea typeface="Open Sans" panose="020B0606030504020204" pitchFamily="34" charset="0"/>
              <a:cs typeface="Open Sans" panose="020B0606030504020204" pitchFamily="34" charset="0"/>
            </a:endParaRPr>
          </a:p>
          <a:p>
            <a:pPr marL="742950" lvl="1" indent="-285750">
              <a:buFont typeface="+mj-lt"/>
              <a:buAutoNum type="arabicPeriod"/>
            </a:pPr>
            <a:r>
              <a:rPr lang="pt-BR" sz="1200" dirty="0" err="1">
                <a:latin typeface="Open Sans" panose="020B0606030504020204" pitchFamily="34" charset="0"/>
                <a:ea typeface="Open Sans" panose="020B0606030504020204" pitchFamily="34" charset="0"/>
                <a:cs typeface="Open Sans" panose="020B0606030504020204" pitchFamily="34" charset="0"/>
              </a:rPr>
              <a:t>Weights</a:t>
            </a:r>
            <a:r>
              <a:rPr lang="pt-BR" sz="1200" dirty="0">
                <a:latin typeface="Open Sans" panose="020B0606030504020204" pitchFamily="34" charset="0"/>
                <a:ea typeface="Open Sans" panose="020B0606030504020204" pitchFamily="34" charset="0"/>
                <a:cs typeface="Open Sans" panose="020B0606030504020204" pitchFamily="34" charset="0"/>
              </a:rPr>
              <a:t> &amp; </a:t>
            </a:r>
            <a:r>
              <a:rPr lang="pt-BR" sz="1200" dirty="0" err="1">
                <a:latin typeface="Open Sans" panose="020B0606030504020204" pitchFamily="34" charset="0"/>
                <a:ea typeface="Open Sans" panose="020B0606030504020204" pitchFamily="34" charset="0"/>
                <a:cs typeface="Open Sans" panose="020B0606030504020204" pitchFamily="34" charset="0"/>
              </a:rPr>
              <a:t>Biases</a:t>
            </a:r>
            <a:r>
              <a:rPr lang="pt-BR" sz="1200" dirty="0">
                <a:latin typeface="Open Sans" panose="020B0606030504020204" pitchFamily="34" charset="0"/>
                <a:ea typeface="Open Sans" panose="020B0606030504020204" pitchFamily="34" charset="0"/>
                <a:cs typeface="Open Sans" panose="020B0606030504020204" pitchFamily="34" charset="0"/>
              </a:rPr>
              <a:t> (W&amp;B): </a:t>
            </a:r>
            <a:r>
              <a:rPr lang="pt-BR" sz="1200" dirty="0" err="1">
                <a:latin typeface="Open Sans" panose="020B0606030504020204" pitchFamily="34" charset="0"/>
                <a:ea typeface="Open Sans" panose="020B0606030504020204" pitchFamily="34" charset="0"/>
                <a:cs typeface="Open Sans" panose="020B0606030504020204" pitchFamily="34" charset="0"/>
              </a:rPr>
              <a:t>experiment</a:t>
            </a:r>
            <a:r>
              <a:rPr lang="pt-BR" sz="1200" dirty="0">
                <a:latin typeface="Open Sans" panose="020B0606030504020204" pitchFamily="34" charset="0"/>
                <a:ea typeface="Open Sans" panose="020B0606030504020204" pitchFamily="34" charset="0"/>
                <a:cs typeface="Open Sans" panose="020B0606030504020204" pitchFamily="34" charset="0"/>
              </a:rPr>
              <a:t> tracking</a:t>
            </a:r>
          </a:p>
          <a:p>
            <a:pPr>
              <a:buFont typeface="+mj-lt"/>
              <a:buAutoNum type="arabicPeriod"/>
            </a:pPr>
            <a:r>
              <a:rPr lang="pt-BR" sz="1200" dirty="0">
                <a:latin typeface="Open Sans" panose="020B0606030504020204" pitchFamily="34" charset="0"/>
                <a:ea typeface="Open Sans" panose="020B0606030504020204" pitchFamily="34" charset="0"/>
                <a:cs typeface="Open Sans" panose="020B0606030504020204" pitchFamily="34" charset="0"/>
              </a:rPr>
              <a:t>Revisão geral do </a:t>
            </a:r>
            <a:r>
              <a:rPr lang="pt-BR" sz="1200" dirty="0" err="1">
                <a:latin typeface="Open Sans" panose="020B0606030504020204" pitchFamily="34" charset="0"/>
                <a:ea typeface="Open Sans" panose="020B0606030504020204" pitchFamily="34" charset="0"/>
                <a:cs typeface="Open Sans" panose="020B0606030504020204" pitchFamily="34" charset="0"/>
              </a:rPr>
              <a:t>bootcamp</a:t>
            </a:r>
            <a:endParaRPr lang="pt-BR" sz="1200" dirty="0">
              <a:latin typeface="Open Sans" panose="020B0606030504020204" pitchFamily="34" charset="0"/>
              <a:ea typeface="Open Sans" panose="020B0606030504020204" pitchFamily="34" charset="0"/>
              <a:cs typeface="Open Sans" panose="020B0606030504020204" pitchFamily="34" charset="0"/>
            </a:endParaRPr>
          </a:p>
          <a:p>
            <a:pPr marL="742950" lvl="1" indent="-285750">
              <a:buFont typeface="+mj-lt"/>
              <a:buAutoNum type="arabicPeriod"/>
            </a:pPr>
            <a:r>
              <a:rPr lang="pt-BR" sz="1200" dirty="0">
                <a:latin typeface="Open Sans" panose="020B0606030504020204" pitchFamily="34" charset="0"/>
                <a:ea typeface="Open Sans" panose="020B0606030504020204" pitchFamily="34" charset="0"/>
                <a:cs typeface="Open Sans" panose="020B0606030504020204" pitchFamily="34" charset="0"/>
              </a:rPr>
              <a:t>Pipeline completo de projeto DL moderno</a:t>
            </a:r>
          </a:p>
          <a:p>
            <a:pPr lvl="1"/>
            <a:endParaRPr lang="pt-BR" sz="1200" dirty="0">
              <a:latin typeface="Open Sans" panose="020B0606030504020204" pitchFamily="34" charset="0"/>
              <a:ea typeface="Open Sans" panose="020B0606030504020204" pitchFamily="34" charset="0"/>
              <a:cs typeface="Open Sans" panose="020B0606030504020204" pitchFamily="34" charset="0"/>
            </a:endParaRPr>
          </a:p>
          <a:p>
            <a:pPr>
              <a:buNone/>
            </a:pPr>
            <a:r>
              <a:rPr lang="pt-BR" sz="1200" b="1" dirty="0">
                <a:latin typeface="Open Sans" panose="020B0606030504020204" pitchFamily="34" charset="0"/>
                <a:ea typeface="Open Sans" panose="020B0606030504020204" pitchFamily="34" charset="0"/>
                <a:cs typeface="Open Sans" panose="020B0606030504020204" pitchFamily="34" charset="0"/>
              </a:rPr>
              <a:t>Hands-on (2h)</a:t>
            </a:r>
          </a:p>
          <a:p>
            <a:pPr>
              <a:buFont typeface="Arial" panose="020B0604020202020204" pitchFamily="34" charset="0"/>
              <a:buChar char="•"/>
            </a:pPr>
            <a:r>
              <a:rPr lang="pt-BR" sz="1200" dirty="0">
                <a:latin typeface="Open Sans" panose="020B0606030504020204" pitchFamily="34" charset="0"/>
                <a:ea typeface="Open Sans" panose="020B0606030504020204" pitchFamily="34" charset="0"/>
                <a:cs typeface="Open Sans" panose="020B0606030504020204" pitchFamily="34" charset="0"/>
              </a:rPr>
              <a:t>Adicionar logs com </a:t>
            </a:r>
            <a:r>
              <a:rPr lang="pt-BR" sz="1200" dirty="0" err="1">
                <a:latin typeface="Open Sans" panose="020B0606030504020204" pitchFamily="34" charset="0"/>
                <a:ea typeface="Open Sans" panose="020B0606030504020204" pitchFamily="34" charset="0"/>
                <a:cs typeface="Open Sans" panose="020B0606030504020204" pitchFamily="34" charset="0"/>
              </a:rPr>
              <a:t>TensorBoard</a:t>
            </a:r>
            <a:r>
              <a:rPr lang="pt-BR" sz="1200" dirty="0">
                <a:latin typeface="Open Sans" panose="020B0606030504020204" pitchFamily="34" charset="0"/>
                <a:ea typeface="Open Sans" panose="020B0606030504020204" pitchFamily="34" charset="0"/>
                <a:cs typeface="Open Sans" panose="020B0606030504020204" pitchFamily="34" charset="0"/>
              </a:rPr>
              <a:t> e W&amp;B</a:t>
            </a:r>
          </a:p>
          <a:p>
            <a:pPr>
              <a:buFont typeface="Arial" panose="020B0604020202020204" pitchFamily="34" charset="0"/>
              <a:buChar char="•"/>
            </a:pPr>
            <a:r>
              <a:rPr lang="pt-BR" sz="1200" dirty="0">
                <a:latin typeface="Open Sans" panose="020B0606030504020204" pitchFamily="34" charset="0"/>
                <a:ea typeface="Open Sans" panose="020B0606030504020204" pitchFamily="34" charset="0"/>
                <a:cs typeface="Open Sans" panose="020B0606030504020204" pitchFamily="34" charset="0"/>
              </a:rPr>
              <a:t>Comparar runs</a:t>
            </a:r>
          </a:p>
          <a:p>
            <a:pPr>
              <a:buFont typeface="Arial" panose="020B0604020202020204" pitchFamily="34" charset="0"/>
              <a:buChar char="•"/>
            </a:pPr>
            <a:r>
              <a:rPr lang="pt-BR" sz="1200" dirty="0">
                <a:latin typeface="Open Sans" panose="020B0606030504020204" pitchFamily="34" charset="0"/>
                <a:ea typeface="Open Sans" panose="020B0606030504020204" pitchFamily="34" charset="0"/>
                <a:cs typeface="Open Sans" panose="020B0606030504020204" pitchFamily="34" charset="0"/>
              </a:rPr>
              <a:t>Encerramento com revisão e Q&amp;A</a:t>
            </a:r>
          </a:p>
        </p:txBody>
      </p:sp>
      <p:sp>
        <p:nvSpPr>
          <p:cNvPr id="5" name="TextBox 4">
            <a:extLst>
              <a:ext uri="{FF2B5EF4-FFF2-40B4-BE49-F238E27FC236}">
                <a16:creationId xmlns:a16="http://schemas.microsoft.com/office/drawing/2014/main" id="{6FEE1260-BDE2-E247-D6C0-EC044E33FC9A}"/>
              </a:ext>
            </a:extLst>
          </p:cNvPr>
          <p:cNvSpPr txBox="1"/>
          <p:nvPr/>
        </p:nvSpPr>
        <p:spPr>
          <a:xfrm>
            <a:off x="565513" y="4976885"/>
            <a:ext cx="11060974" cy="1015663"/>
          </a:xfrm>
          <a:prstGeom prst="rect">
            <a:avLst/>
          </a:prstGeom>
          <a:noFill/>
        </p:spPr>
        <p:txBody>
          <a:bodyPr wrap="square">
            <a:spAutoFit/>
          </a:bodyPr>
          <a:lstStyle/>
          <a:p>
            <a:r>
              <a:rPr lang="pt-BR" sz="1200" b="1" dirty="0" err="1">
                <a:solidFill>
                  <a:schemeClr val="bg1">
                    <a:lumMod val="75000"/>
                  </a:schemeClr>
                </a:solidFill>
              </a:rPr>
              <a:t>Seg</a:t>
            </a:r>
            <a:r>
              <a:rPr lang="pt-BR" sz="1200" dirty="0">
                <a:solidFill>
                  <a:schemeClr val="bg1">
                    <a:lumMod val="75000"/>
                  </a:schemeClr>
                </a:solidFill>
              </a:rPr>
              <a:t>: </a:t>
            </a:r>
            <a:r>
              <a:rPr lang="pt-BR" sz="1200" dirty="0" err="1">
                <a:solidFill>
                  <a:schemeClr val="bg1">
                    <a:lumMod val="75000"/>
                  </a:schemeClr>
                </a:solidFill>
              </a:rPr>
              <a:t>PyTorch</a:t>
            </a:r>
            <a:r>
              <a:rPr lang="pt-BR" sz="1200" dirty="0">
                <a:solidFill>
                  <a:schemeClr val="bg1">
                    <a:lumMod val="75000"/>
                  </a:schemeClr>
                </a:solidFill>
              </a:rPr>
              <a:t> essencial (tensores, </a:t>
            </a:r>
            <a:r>
              <a:rPr lang="pt-BR" sz="1200" dirty="0" err="1">
                <a:solidFill>
                  <a:schemeClr val="bg1">
                    <a:lumMod val="75000"/>
                  </a:schemeClr>
                </a:solidFill>
              </a:rPr>
              <a:t>autograd</a:t>
            </a:r>
            <a:r>
              <a:rPr lang="pt-BR" sz="1200" dirty="0">
                <a:solidFill>
                  <a:schemeClr val="bg1">
                    <a:lumMod val="75000"/>
                  </a:schemeClr>
                </a:solidFill>
              </a:rPr>
              <a:t>), MLP para tabular; </a:t>
            </a:r>
            <a:r>
              <a:rPr lang="pt-BR" sz="1200" b="1" dirty="0">
                <a:solidFill>
                  <a:schemeClr val="bg1">
                    <a:lumMod val="75000"/>
                  </a:schemeClr>
                </a:solidFill>
              </a:rPr>
              <a:t>exercício</a:t>
            </a:r>
            <a:r>
              <a:rPr lang="pt-BR" sz="1200" dirty="0">
                <a:solidFill>
                  <a:schemeClr val="bg1">
                    <a:lumMod val="75000"/>
                  </a:schemeClr>
                </a:solidFill>
              </a:rPr>
              <a:t>: </a:t>
            </a:r>
            <a:r>
              <a:rPr lang="pt-BR" sz="1200" dirty="0" err="1">
                <a:solidFill>
                  <a:schemeClr val="bg1">
                    <a:lumMod val="75000"/>
                  </a:schemeClr>
                </a:solidFill>
              </a:rPr>
              <a:t>churn</a:t>
            </a:r>
            <a:r>
              <a:rPr lang="pt-BR" sz="1200" dirty="0">
                <a:solidFill>
                  <a:schemeClr val="bg1">
                    <a:lumMod val="75000"/>
                  </a:schemeClr>
                </a:solidFill>
              </a:rPr>
              <a:t> com MLP.</a:t>
            </a:r>
          </a:p>
          <a:p>
            <a:r>
              <a:rPr lang="pt-BR" sz="1200" b="1" dirty="0">
                <a:solidFill>
                  <a:schemeClr val="bg1">
                    <a:lumMod val="75000"/>
                  </a:schemeClr>
                </a:solidFill>
              </a:rPr>
              <a:t>Ter</a:t>
            </a:r>
            <a:r>
              <a:rPr lang="pt-BR" sz="1200" dirty="0">
                <a:solidFill>
                  <a:schemeClr val="bg1">
                    <a:lumMod val="75000"/>
                  </a:schemeClr>
                </a:solidFill>
              </a:rPr>
              <a:t>: </a:t>
            </a:r>
            <a:r>
              <a:rPr lang="pt-BR" sz="1200" dirty="0" err="1">
                <a:solidFill>
                  <a:schemeClr val="bg1">
                    <a:lumMod val="75000"/>
                  </a:schemeClr>
                </a:solidFill>
              </a:rPr>
              <a:t>CNNs</a:t>
            </a:r>
            <a:r>
              <a:rPr lang="pt-BR" sz="1200" dirty="0">
                <a:solidFill>
                  <a:schemeClr val="bg1">
                    <a:lumMod val="75000"/>
                  </a:schemeClr>
                </a:solidFill>
              </a:rPr>
              <a:t> (</a:t>
            </a:r>
            <a:r>
              <a:rPr lang="pt-BR" sz="1200" dirty="0" err="1">
                <a:solidFill>
                  <a:schemeClr val="bg1">
                    <a:lumMod val="75000"/>
                  </a:schemeClr>
                </a:solidFill>
              </a:rPr>
              <a:t>conv</a:t>
            </a:r>
            <a:r>
              <a:rPr lang="pt-BR" sz="1200" dirty="0">
                <a:solidFill>
                  <a:schemeClr val="bg1">
                    <a:lumMod val="75000"/>
                  </a:schemeClr>
                </a:solidFill>
              </a:rPr>
              <a:t>/</a:t>
            </a:r>
            <a:r>
              <a:rPr lang="pt-BR" sz="1200" dirty="0" err="1">
                <a:solidFill>
                  <a:schemeClr val="bg1">
                    <a:lumMod val="75000"/>
                  </a:schemeClr>
                </a:solidFill>
              </a:rPr>
              <a:t>pooling</a:t>
            </a:r>
            <a:r>
              <a:rPr lang="pt-BR" sz="1200" dirty="0">
                <a:solidFill>
                  <a:schemeClr val="bg1">
                    <a:lumMod val="75000"/>
                  </a:schemeClr>
                </a:solidFill>
              </a:rPr>
              <a:t>/</a:t>
            </a:r>
            <a:r>
              <a:rPr lang="pt-BR" sz="1200" dirty="0" err="1">
                <a:solidFill>
                  <a:schemeClr val="bg1">
                    <a:lumMod val="75000"/>
                  </a:schemeClr>
                </a:solidFill>
              </a:rPr>
              <a:t>stride</a:t>
            </a:r>
            <a:r>
              <a:rPr lang="pt-BR" sz="1200" dirty="0">
                <a:solidFill>
                  <a:schemeClr val="bg1">
                    <a:lumMod val="75000"/>
                  </a:schemeClr>
                </a:solidFill>
              </a:rPr>
              <a:t>), batch </a:t>
            </a:r>
            <a:r>
              <a:rPr lang="pt-BR" sz="1200" dirty="0" err="1">
                <a:solidFill>
                  <a:schemeClr val="bg1">
                    <a:lumMod val="75000"/>
                  </a:schemeClr>
                </a:solidFill>
              </a:rPr>
              <a:t>norm</a:t>
            </a:r>
            <a:r>
              <a:rPr lang="pt-BR" sz="1200" dirty="0">
                <a:solidFill>
                  <a:schemeClr val="bg1">
                    <a:lumMod val="75000"/>
                  </a:schemeClr>
                </a:solidFill>
              </a:rPr>
              <a:t>, </a:t>
            </a:r>
            <a:r>
              <a:rPr lang="pt-BR" sz="1200" dirty="0" err="1">
                <a:solidFill>
                  <a:schemeClr val="bg1">
                    <a:lumMod val="75000"/>
                  </a:schemeClr>
                </a:solidFill>
              </a:rPr>
              <a:t>dropout</a:t>
            </a:r>
            <a:r>
              <a:rPr lang="pt-BR" sz="1200" dirty="0">
                <a:solidFill>
                  <a:schemeClr val="bg1">
                    <a:lumMod val="75000"/>
                  </a:schemeClr>
                </a:solidFill>
              </a:rPr>
              <a:t>; </a:t>
            </a:r>
            <a:r>
              <a:rPr lang="pt-BR" sz="1200" b="1" dirty="0">
                <a:solidFill>
                  <a:schemeClr val="bg1">
                    <a:lumMod val="75000"/>
                  </a:schemeClr>
                </a:solidFill>
              </a:rPr>
              <a:t>exercício</a:t>
            </a:r>
            <a:r>
              <a:rPr lang="pt-BR" sz="1200" dirty="0">
                <a:solidFill>
                  <a:schemeClr val="bg1">
                    <a:lumMod val="75000"/>
                  </a:schemeClr>
                </a:solidFill>
              </a:rPr>
              <a:t>: classificador CIFAR‑10 inicial.</a:t>
            </a:r>
          </a:p>
          <a:p>
            <a:r>
              <a:rPr lang="pt-BR" sz="1200" b="1" dirty="0" err="1">
                <a:solidFill>
                  <a:schemeClr val="bg1">
                    <a:lumMod val="75000"/>
                  </a:schemeClr>
                </a:solidFill>
              </a:rPr>
              <a:t>Qua</a:t>
            </a:r>
            <a:r>
              <a:rPr lang="pt-BR" sz="1200" dirty="0">
                <a:solidFill>
                  <a:schemeClr val="bg1">
                    <a:lumMod val="75000"/>
                  </a:schemeClr>
                </a:solidFill>
              </a:rPr>
              <a:t>: Treino eficiente (</a:t>
            </a:r>
            <a:r>
              <a:rPr lang="pt-BR" sz="1200" dirty="0" err="1">
                <a:solidFill>
                  <a:schemeClr val="bg1">
                    <a:lumMod val="75000"/>
                  </a:schemeClr>
                </a:solidFill>
              </a:rPr>
              <a:t>augmentations</a:t>
            </a:r>
            <a:r>
              <a:rPr lang="pt-BR" sz="1200" dirty="0">
                <a:solidFill>
                  <a:schemeClr val="bg1">
                    <a:lumMod val="75000"/>
                  </a:schemeClr>
                </a:solidFill>
              </a:rPr>
              <a:t>, LR schedule, </a:t>
            </a:r>
            <a:r>
              <a:rPr lang="pt-BR" sz="1200" dirty="0" err="1">
                <a:solidFill>
                  <a:schemeClr val="bg1">
                    <a:lumMod val="75000"/>
                  </a:schemeClr>
                </a:solidFill>
              </a:rPr>
              <a:t>early</a:t>
            </a:r>
            <a:r>
              <a:rPr lang="pt-BR" sz="1200" dirty="0">
                <a:solidFill>
                  <a:schemeClr val="bg1">
                    <a:lumMod val="75000"/>
                  </a:schemeClr>
                </a:solidFill>
              </a:rPr>
              <a:t> </a:t>
            </a:r>
            <a:r>
              <a:rPr lang="pt-BR" sz="1200" dirty="0" err="1">
                <a:solidFill>
                  <a:schemeClr val="bg1">
                    <a:lumMod val="75000"/>
                  </a:schemeClr>
                </a:solidFill>
              </a:rPr>
              <a:t>stopping</a:t>
            </a:r>
            <a:r>
              <a:rPr lang="pt-BR" sz="1200" dirty="0">
                <a:solidFill>
                  <a:schemeClr val="bg1">
                    <a:lumMod val="75000"/>
                  </a:schemeClr>
                </a:solidFill>
              </a:rPr>
              <a:t>, </a:t>
            </a:r>
            <a:r>
              <a:rPr lang="pt-BR" sz="1200" dirty="0" err="1">
                <a:solidFill>
                  <a:schemeClr val="bg1">
                    <a:lumMod val="75000"/>
                  </a:schemeClr>
                </a:solidFill>
              </a:rPr>
              <a:t>mixed</a:t>
            </a:r>
            <a:r>
              <a:rPr lang="pt-BR" sz="1200" dirty="0">
                <a:solidFill>
                  <a:schemeClr val="bg1">
                    <a:lumMod val="75000"/>
                  </a:schemeClr>
                </a:solidFill>
              </a:rPr>
              <a:t> </a:t>
            </a:r>
            <a:r>
              <a:rPr lang="pt-BR" sz="1200" dirty="0" err="1">
                <a:solidFill>
                  <a:schemeClr val="bg1">
                    <a:lumMod val="75000"/>
                  </a:schemeClr>
                </a:solidFill>
              </a:rPr>
              <a:t>precision</a:t>
            </a:r>
            <a:r>
              <a:rPr lang="pt-BR" sz="1200" dirty="0">
                <a:solidFill>
                  <a:schemeClr val="bg1">
                    <a:lumMod val="75000"/>
                  </a:schemeClr>
                </a:solidFill>
              </a:rPr>
              <a:t>); </a:t>
            </a:r>
            <a:r>
              <a:rPr lang="pt-BR" sz="1200" b="1" dirty="0">
                <a:solidFill>
                  <a:schemeClr val="bg1">
                    <a:lumMod val="75000"/>
                  </a:schemeClr>
                </a:solidFill>
              </a:rPr>
              <a:t>exercício</a:t>
            </a:r>
            <a:r>
              <a:rPr lang="pt-BR" sz="1200" dirty="0">
                <a:solidFill>
                  <a:schemeClr val="bg1">
                    <a:lumMod val="75000"/>
                  </a:schemeClr>
                </a:solidFill>
              </a:rPr>
              <a:t>: melhorar CIFAR‑10 e comparar métricas.</a:t>
            </a:r>
          </a:p>
          <a:p>
            <a:r>
              <a:rPr lang="pt-BR" sz="1200" b="1" dirty="0" err="1">
                <a:solidFill>
                  <a:schemeClr val="bg1">
                    <a:lumMod val="75000"/>
                  </a:schemeClr>
                </a:solidFill>
              </a:rPr>
              <a:t>Qui</a:t>
            </a:r>
            <a:r>
              <a:rPr lang="pt-BR" sz="1200" dirty="0">
                <a:solidFill>
                  <a:schemeClr val="bg1">
                    <a:lumMod val="75000"/>
                  </a:schemeClr>
                </a:solidFill>
              </a:rPr>
              <a:t>: Fundamentos de Transformers (atenção, </a:t>
            </a:r>
            <a:r>
              <a:rPr lang="pt-BR" sz="1200" dirty="0" err="1">
                <a:solidFill>
                  <a:schemeClr val="bg1">
                    <a:lumMod val="75000"/>
                  </a:schemeClr>
                </a:solidFill>
              </a:rPr>
              <a:t>embeddings</a:t>
            </a:r>
            <a:r>
              <a:rPr lang="pt-BR" sz="1200" dirty="0">
                <a:solidFill>
                  <a:schemeClr val="bg1">
                    <a:lumMod val="75000"/>
                  </a:schemeClr>
                </a:solidFill>
              </a:rPr>
              <a:t>, </a:t>
            </a:r>
            <a:r>
              <a:rPr lang="pt-BR" sz="1200" dirty="0" err="1">
                <a:solidFill>
                  <a:schemeClr val="bg1">
                    <a:lumMod val="75000"/>
                  </a:schemeClr>
                </a:solidFill>
              </a:rPr>
              <a:t>positional</a:t>
            </a:r>
            <a:r>
              <a:rPr lang="pt-BR" sz="1200" dirty="0">
                <a:solidFill>
                  <a:schemeClr val="bg1">
                    <a:lumMod val="75000"/>
                  </a:schemeClr>
                </a:solidFill>
              </a:rPr>
              <a:t> </a:t>
            </a:r>
            <a:r>
              <a:rPr lang="pt-BR" sz="1200" dirty="0" err="1">
                <a:solidFill>
                  <a:schemeClr val="bg1">
                    <a:lumMod val="75000"/>
                  </a:schemeClr>
                </a:solidFill>
              </a:rPr>
              <a:t>encodings</a:t>
            </a:r>
            <a:r>
              <a:rPr lang="pt-BR" sz="1200" dirty="0">
                <a:solidFill>
                  <a:schemeClr val="bg1">
                    <a:lumMod val="75000"/>
                  </a:schemeClr>
                </a:solidFill>
              </a:rPr>
              <a:t>, pré‑treino </a:t>
            </a:r>
            <a:r>
              <a:rPr lang="pt-BR" sz="1200" dirty="0" err="1">
                <a:solidFill>
                  <a:schemeClr val="bg1">
                    <a:lumMod val="75000"/>
                  </a:schemeClr>
                </a:solidFill>
              </a:rPr>
              <a:t>vs</a:t>
            </a:r>
            <a:r>
              <a:rPr lang="pt-BR" sz="1200" dirty="0">
                <a:solidFill>
                  <a:schemeClr val="bg1">
                    <a:lumMod val="75000"/>
                  </a:schemeClr>
                </a:solidFill>
              </a:rPr>
              <a:t> fine‑</a:t>
            </a:r>
            <a:r>
              <a:rPr lang="pt-BR" sz="1200" dirty="0" err="1">
                <a:solidFill>
                  <a:schemeClr val="bg1">
                    <a:lumMod val="75000"/>
                  </a:schemeClr>
                </a:solidFill>
              </a:rPr>
              <a:t>tuning</a:t>
            </a:r>
            <a:r>
              <a:rPr lang="pt-BR" sz="1200" dirty="0">
                <a:solidFill>
                  <a:schemeClr val="bg1">
                    <a:lumMod val="75000"/>
                  </a:schemeClr>
                </a:solidFill>
              </a:rPr>
              <a:t>); ); </a:t>
            </a:r>
            <a:r>
              <a:rPr lang="pt-BR" sz="1200" b="1" dirty="0">
                <a:solidFill>
                  <a:schemeClr val="bg1">
                    <a:lumMod val="75000"/>
                  </a:schemeClr>
                </a:solidFill>
              </a:rPr>
              <a:t>exercício</a:t>
            </a:r>
            <a:r>
              <a:rPr lang="pt-BR" sz="1200" dirty="0">
                <a:solidFill>
                  <a:schemeClr val="bg1">
                    <a:lumMod val="75000"/>
                  </a:schemeClr>
                </a:solidFill>
              </a:rPr>
              <a:t>: demo de atenção guiada.</a:t>
            </a:r>
          </a:p>
          <a:p>
            <a:r>
              <a:rPr lang="pt-BR" sz="1200" b="1" dirty="0"/>
              <a:t>Sex</a:t>
            </a:r>
            <a:r>
              <a:rPr lang="pt-BR" sz="1200" dirty="0"/>
              <a:t>: Fine‑</a:t>
            </a:r>
            <a:r>
              <a:rPr lang="pt-BR" sz="1200" dirty="0" err="1"/>
              <a:t>tuning</a:t>
            </a:r>
            <a:r>
              <a:rPr lang="pt-BR" sz="1200" dirty="0"/>
              <a:t> leve em texto com </a:t>
            </a:r>
            <a:r>
              <a:rPr lang="pt-BR" sz="1200" dirty="0" err="1"/>
              <a:t>Hugging</a:t>
            </a:r>
            <a:r>
              <a:rPr lang="pt-BR" sz="1200" dirty="0"/>
              <a:t> Face (BERT‑base); </a:t>
            </a:r>
            <a:r>
              <a:rPr lang="pt-BR" sz="1200" b="1" dirty="0"/>
              <a:t>exercício</a:t>
            </a:r>
            <a:r>
              <a:rPr lang="pt-BR" sz="1200" dirty="0"/>
              <a:t>: </a:t>
            </a:r>
            <a:r>
              <a:rPr lang="pt-BR" sz="1200" dirty="0" err="1"/>
              <a:t>Mini‑projeto</a:t>
            </a:r>
            <a:r>
              <a:rPr lang="pt-BR" sz="1200" dirty="0"/>
              <a:t> W2 (imagem ou texto).</a:t>
            </a:r>
          </a:p>
        </p:txBody>
      </p:sp>
      <p:pic>
        <p:nvPicPr>
          <p:cNvPr id="6" name="Picture 5" descr="A black background with a black square&#10;&#10;Description automatically generated with medium confidence">
            <a:extLst>
              <a:ext uri="{FF2B5EF4-FFF2-40B4-BE49-F238E27FC236}">
                <a16:creationId xmlns:a16="http://schemas.microsoft.com/office/drawing/2014/main" id="{EFEA0C60-0AEE-438D-49CE-8F82B9E4F56A}"/>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97AE01C8-699D-91D3-E652-497424E04BF6}"/>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F0FB029C-9512-4671-876B-08D60CAEA495}"/>
              </a:ext>
            </a:extLst>
          </p:cNvPr>
          <p:cNvSpPr txBox="1"/>
          <p:nvPr/>
        </p:nvSpPr>
        <p:spPr>
          <a:xfrm>
            <a:off x="308990" y="178612"/>
            <a:ext cx="11600873" cy="1077218"/>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dirty="0" err="1"/>
              <a:t>Deep</a:t>
            </a:r>
            <a:r>
              <a:rPr lang="pt-BR" dirty="0"/>
              <a:t> Learning: </a:t>
            </a:r>
            <a:r>
              <a:rPr lang="pt-BR" i="0" dirty="0"/>
              <a:t>fluxo de trabalho e aplicação de monitoramento</a:t>
            </a:r>
          </a:p>
        </p:txBody>
      </p:sp>
    </p:spTree>
    <p:extLst>
      <p:ext uri="{BB962C8B-B14F-4D97-AF65-F5344CB8AC3E}">
        <p14:creationId xmlns:p14="http://schemas.microsoft.com/office/powerpoint/2010/main" val="2439010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0191F2-AF4D-2221-C674-6CD0BAFE2CE1}"/>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A60D9507-509F-151C-E7D0-068182E65415}"/>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C005A38B-2A56-9B04-E70F-A59768BCFDAE}"/>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693140AD-03B7-A0EF-B2B5-32333433D230}"/>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Revisão geral da 2ª. semana </a:t>
            </a:r>
            <a:r>
              <a:rPr lang="pt-BR" dirty="0" err="1"/>
              <a:t>bootcamp</a:t>
            </a:r>
            <a:endParaRPr lang="pt-BR" dirty="0"/>
          </a:p>
        </p:txBody>
      </p:sp>
      <p:sp>
        <p:nvSpPr>
          <p:cNvPr id="5" name="TextBox 4">
            <a:extLst>
              <a:ext uri="{FF2B5EF4-FFF2-40B4-BE49-F238E27FC236}">
                <a16:creationId xmlns:a16="http://schemas.microsoft.com/office/drawing/2014/main" id="{6DF40930-D124-1B92-5917-AC2F57075BA9}"/>
              </a:ext>
            </a:extLst>
          </p:cNvPr>
          <p:cNvSpPr txBox="1"/>
          <p:nvPr/>
        </p:nvSpPr>
        <p:spPr>
          <a:xfrm>
            <a:off x="715390" y="904325"/>
            <a:ext cx="11600873" cy="46166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sz="2400" i="0" dirty="0"/>
              <a:t>Linha do Tempo do </a:t>
            </a:r>
            <a:r>
              <a:rPr lang="pt-BR" sz="2400" dirty="0" err="1"/>
              <a:t>Bootcamp</a:t>
            </a:r>
            <a:r>
              <a:rPr lang="pt-BR" sz="2400" i="0" dirty="0"/>
              <a:t> (Resumo Visual)</a:t>
            </a:r>
          </a:p>
        </p:txBody>
      </p:sp>
      <p:graphicFrame>
        <p:nvGraphicFramePr>
          <p:cNvPr id="8" name="Table 7">
            <a:extLst>
              <a:ext uri="{FF2B5EF4-FFF2-40B4-BE49-F238E27FC236}">
                <a16:creationId xmlns:a16="http://schemas.microsoft.com/office/drawing/2014/main" id="{6A967422-6BB9-7093-079E-9739EE014AB8}"/>
              </a:ext>
            </a:extLst>
          </p:cNvPr>
          <p:cNvGraphicFramePr>
            <a:graphicFrameLocks noGrp="1"/>
          </p:cNvGraphicFramePr>
          <p:nvPr>
            <p:extLst>
              <p:ext uri="{D42A27DB-BD31-4B8C-83A1-F6EECF244321}">
                <p14:modId xmlns:p14="http://schemas.microsoft.com/office/powerpoint/2010/main" val="1780911910"/>
              </p:ext>
            </p:extLst>
          </p:nvPr>
        </p:nvGraphicFramePr>
        <p:xfrm>
          <a:off x="1310642" y="1448876"/>
          <a:ext cx="9829800" cy="1828800"/>
        </p:xfrm>
        <a:graphic>
          <a:graphicData uri="http://schemas.openxmlformats.org/drawingml/2006/table">
            <a:tbl>
              <a:tblPr/>
              <a:tblGrid>
                <a:gridCol w="858158">
                  <a:extLst>
                    <a:ext uri="{9D8B030D-6E8A-4147-A177-3AD203B41FA5}">
                      <a16:colId xmlns:a16="http://schemas.microsoft.com/office/drawing/2014/main" val="3305408310"/>
                    </a:ext>
                  </a:extLst>
                </a:gridCol>
                <a:gridCol w="2347212">
                  <a:extLst>
                    <a:ext uri="{9D8B030D-6E8A-4147-A177-3AD203B41FA5}">
                      <a16:colId xmlns:a16="http://schemas.microsoft.com/office/drawing/2014/main" val="4035980632"/>
                    </a:ext>
                  </a:extLst>
                </a:gridCol>
                <a:gridCol w="6624430">
                  <a:extLst>
                    <a:ext uri="{9D8B030D-6E8A-4147-A177-3AD203B41FA5}">
                      <a16:colId xmlns:a16="http://schemas.microsoft.com/office/drawing/2014/main" val="191415063"/>
                    </a:ext>
                  </a:extLst>
                </a:gridCol>
              </a:tblGrid>
              <a:tr h="0">
                <a:tc>
                  <a:txBody>
                    <a:bodyPr/>
                    <a:lstStyle/>
                    <a:p>
                      <a:pPr>
                        <a:buNone/>
                      </a:pPr>
                      <a:r>
                        <a:rPr lang="pt-BR" dirty="0">
                          <a:solidFill>
                            <a:schemeClr val="bg1">
                              <a:lumMod val="95000"/>
                            </a:schemeClr>
                          </a:solidFill>
                        </a:rPr>
                        <a:t>Dia</a:t>
                      </a:r>
                    </a:p>
                  </a:txBody>
                  <a:tcPr anchor="ctr">
                    <a:lnL>
                      <a:noFill/>
                    </a:lnL>
                    <a:lnR>
                      <a:noFill/>
                    </a:lnR>
                    <a:lnT>
                      <a:noFill/>
                    </a:lnT>
                    <a:lnB>
                      <a:noFill/>
                    </a:lnB>
                    <a:solidFill>
                      <a:schemeClr val="tx1">
                        <a:lumMod val="75000"/>
                        <a:lumOff val="25000"/>
                      </a:schemeClr>
                    </a:solidFill>
                  </a:tcPr>
                </a:tc>
                <a:tc>
                  <a:txBody>
                    <a:bodyPr/>
                    <a:lstStyle/>
                    <a:p>
                      <a:pPr>
                        <a:buNone/>
                      </a:pPr>
                      <a:r>
                        <a:rPr lang="pt-BR" dirty="0">
                          <a:solidFill>
                            <a:schemeClr val="bg1">
                              <a:lumMod val="95000"/>
                            </a:schemeClr>
                          </a:solidFill>
                        </a:rPr>
                        <a:t>Tema</a:t>
                      </a:r>
                    </a:p>
                  </a:txBody>
                  <a:tcPr anchor="ctr">
                    <a:lnL>
                      <a:noFill/>
                    </a:lnL>
                    <a:lnR>
                      <a:noFill/>
                    </a:lnR>
                    <a:lnT>
                      <a:noFill/>
                    </a:lnT>
                    <a:lnB>
                      <a:noFill/>
                    </a:lnB>
                    <a:solidFill>
                      <a:schemeClr val="tx1">
                        <a:lumMod val="75000"/>
                        <a:lumOff val="25000"/>
                      </a:schemeClr>
                    </a:solidFill>
                  </a:tcPr>
                </a:tc>
                <a:tc>
                  <a:txBody>
                    <a:bodyPr/>
                    <a:lstStyle/>
                    <a:p>
                      <a:pPr>
                        <a:buNone/>
                      </a:pPr>
                      <a:r>
                        <a:rPr lang="pt-BR" dirty="0">
                          <a:solidFill>
                            <a:schemeClr val="bg1">
                              <a:lumMod val="95000"/>
                            </a:schemeClr>
                          </a:solidFill>
                        </a:rPr>
                        <a:t>Essência</a:t>
                      </a:r>
                    </a:p>
                  </a:txBody>
                  <a:tcPr anchor="ctr">
                    <a:lnL>
                      <a:noFill/>
                    </a:lnL>
                    <a:lnR>
                      <a:noFill/>
                    </a:lnR>
                    <a:lnT>
                      <a:noFill/>
                    </a:lnT>
                    <a:lnB>
                      <a:noFill/>
                    </a:lnB>
                    <a:solidFill>
                      <a:schemeClr val="tx1">
                        <a:lumMod val="75000"/>
                        <a:lumOff val="25000"/>
                      </a:schemeClr>
                    </a:solidFill>
                  </a:tcPr>
                </a:tc>
                <a:extLst>
                  <a:ext uri="{0D108BD9-81ED-4DB2-BD59-A6C34878D82A}">
                    <a16:rowId xmlns:a16="http://schemas.microsoft.com/office/drawing/2014/main" val="1388055311"/>
                  </a:ext>
                </a:extLst>
              </a:tr>
              <a:tr h="0">
                <a:tc>
                  <a:txBody>
                    <a:bodyPr/>
                    <a:lstStyle/>
                    <a:p>
                      <a:pPr>
                        <a:buNone/>
                      </a:pPr>
                      <a:r>
                        <a:rPr lang="pt-BR" dirty="0"/>
                        <a:t>1</a:t>
                      </a:r>
                    </a:p>
                  </a:txBody>
                  <a:tcPr anchor="ctr">
                    <a:lnL>
                      <a:noFill/>
                    </a:lnL>
                    <a:lnR>
                      <a:noFill/>
                    </a:lnR>
                    <a:lnT>
                      <a:noFill/>
                    </a:lnT>
                    <a:lnB>
                      <a:noFill/>
                    </a:lnB>
                    <a:noFill/>
                  </a:tcPr>
                </a:tc>
                <a:tc>
                  <a:txBody>
                    <a:bodyPr/>
                    <a:lstStyle/>
                    <a:p>
                      <a:pPr>
                        <a:buNone/>
                      </a:pPr>
                      <a:r>
                        <a:rPr lang="pt-BR"/>
                        <a:t>Fundamentos RNAs</a:t>
                      </a:r>
                    </a:p>
                  </a:txBody>
                  <a:tcPr anchor="ctr">
                    <a:lnL>
                      <a:noFill/>
                    </a:lnL>
                    <a:lnR>
                      <a:noFill/>
                    </a:lnR>
                    <a:lnT>
                      <a:noFill/>
                    </a:lnT>
                    <a:lnB>
                      <a:noFill/>
                    </a:lnB>
                    <a:noFill/>
                  </a:tcPr>
                </a:tc>
                <a:tc>
                  <a:txBody>
                    <a:bodyPr/>
                    <a:lstStyle/>
                    <a:p>
                      <a:pPr>
                        <a:buNone/>
                      </a:pPr>
                      <a:r>
                        <a:rPr lang="pt-BR" dirty="0"/>
                        <a:t>Tensores, gradientes</a:t>
                      </a:r>
                      <a:r>
                        <a:rPr lang="pt-BR" i="1" dirty="0"/>
                        <a:t>, </a:t>
                      </a:r>
                      <a:r>
                        <a:rPr lang="pt-BR" i="1" dirty="0" err="1"/>
                        <a:t>loss</a:t>
                      </a:r>
                      <a:r>
                        <a:rPr lang="pt-BR" i="1" dirty="0"/>
                        <a:t>, </a:t>
                      </a:r>
                      <a:r>
                        <a:rPr lang="pt-BR" i="1" dirty="0" err="1"/>
                        <a:t>backprop</a:t>
                      </a:r>
                      <a:endParaRPr lang="pt-BR" i="1" dirty="0"/>
                    </a:p>
                  </a:txBody>
                  <a:tcPr anchor="ctr">
                    <a:lnL>
                      <a:noFill/>
                    </a:lnL>
                    <a:lnR>
                      <a:noFill/>
                    </a:lnR>
                    <a:lnT>
                      <a:noFill/>
                    </a:lnT>
                    <a:lnB>
                      <a:noFill/>
                    </a:lnB>
                    <a:noFill/>
                  </a:tcPr>
                </a:tc>
                <a:extLst>
                  <a:ext uri="{0D108BD9-81ED-4DB2-BD59-A6C34878D82A}">
                    <a16:rowId xmlns:a16="http://schemas.microsoft.com/office/drawing/2014/main" val="1957483113"/>
                  </a:ext>
                </a:extLst>
              </a:tr>
              <a:tr h="0">
                <a:tc>
                  <a:txBody>
                    <a:bodyPr/>
                    <a:lstStyle/>
                    <a:p>
                      <a:pPr>
                        <a:buNone/>
                      </a:pPr>
                      <a:r>
                        <a:rPr lang="pt-BR"/>
                        <a:t>2</a:t>
                      </a:r>
                    </a:p>
                  </a:txBody>
                  <a:tcPr anchor="ctr">
                    <a:lnL>
                      <a:noFill/>
                    </a:lnL>
                    <a:lnR>
                      <a:noFill/>
                    </a:lnR>
                    <a:lnT>
                      <a:noFill/>
                    </a:lnT>
                    <a:lnB>
                      <a:noFill/>
                    </a:lnB>
                    <a:noFill/>
                  </a:tcPr>
                </a:tc>
                <a:tc>
                  <a:txBody>
                    <a:bodyPr/>
                    <a:lstStyle/>
                    <a:p>
                      <a:pPr>
                        <a:buNone/>
                      </a:pPr>
                      <a:r>
                        <a:rPr lang="pt-BR"/>
                        <a:t>CNNs</a:t>
                      </a:r>
                    </a:p>
                  </a:txBody>
                  <a:tcPr anchor="ctr">
                    <a:lnL>
                      <a:noFill/>
                    </a:lnL>
                    <a:lnR>
                      <a:noFill/>
                    </a:lnR>
                    <a:lnT>
                      <a:noFill/>
                    </a:lnT>
                    <a:lnB>
                      <a:noFill/>
                    </a:lnB>
                    <a:noFill/>
                  </a:tcPr>
                </a:tc>
                <a:tc>
                  <a:txBody>
                    <a:bodyPr/>
                    <a:lstStyle/>
                    <a:p>
                      <a:pPr>
                        <a:buNone/>
                      </a:pPr>
                      <a:r>
                        <a:rPr lang="pt-BR" dirty="0"/>
                        <a:t>Convolução, </a:t>
                      </a:r>
                      <a:r>
                        <a:rPr lang="pt-BR" i="1" dirty="0" err="1"/>
                        <a:t>pooling</a:t>
                      </a:r>
                      <a:r>
                        <a:rPr lang="pt-BR" dirty="0"/>
                        <a:t>, regularização</a:t>
                      </a:r>
                    </a:p>
                  </a:txBody>
                  <a:tcPr anchor="ctr">
                    <a:lnL>
                      <a:noFill/>
                    </a:lnL>
                    <a:lnR>
                      <a:noFill/>
                    </a:lnR>
                    <a:lnT>
                      <a:noFill/>
                    </a:lnT>
                    <a:lnB>
                      <a:noFill/>
                    </a:lnB>
                    <a:noFill/>
                  </a:tcPr>
                </a:tc>
                <a:extLst>
                  <a:ext uri="{0D108BD9-81ED-4DB2-BD59-A6C34878D82A}">
                    <a16:rowId xmlns:a16="http://schemas.microsoft.com/office/drawing/2014/main" val="3802763253"/>
                  </a:ext>
                </a:extLst>
              </a:tr>
              <a:tr h="0">
                <a:tc>
                  <a:txBody>
                    <a:bodyPr/>
                    <a:lstStyle/>
                    <a:p>
                      <a:pPr>
                        <a:buNone/>
                      </a:pPr>
                      <a:r>
                        <a:rPr lang="pt-BR"/>
                        <a:t>3</a:t>
                      </a:r>
                    </a:p>
                  </a:txBody>
                  <a:tcPr anchor="ctr">
                    <a:lnL>
                      <a:noFill/>
                    </a:lnL>
                    <a:lnR>
                      <a:noFill/>
                    </a:lnR>
                    <a:lnT>
                      <a:noFill/>
                    </a:lnT>
                    <a:lnB>
                      <a:noFill/>
                    </a:lnB>
                    <a:noFill/>
                  </a:tcPr>
                </a:tc>
                <a:tc>
                  <a:txBody>
                    <a:bodyPr/>
                    <a:lstStyle/>
                    <a:p>
                      <a:pPr>
                        <a:buNone/>
                      </a:pPr>
                      <a:r>
                        <a:rPr lang="pt-BR"/>
                        <a:t>Treino Eficiente</a:t>
                      </a:r>
                    </a:p>
                  </a:txBody>
                  <a:tcPr anchor="ctr">
                    <a:lnL>
                      <a:noFill/>
                    </a:lnL>
                    <a:lnR>
                      <a:noFill/>
                    </a:lnR>
                    <a:lnT>
                      <a:noFill/>
                    </a:lnT>
                    <a:lnB>
                      <a:noFill/>
                    </a:lnB>
                    <a:noFill/>
                  </a:tcPr>
                </a:tc>
                <a:tc>
                  <a:txBody>
                    <a:bodyPr/>
                    <a:lstStyle/>
                    <a:p>
                      <a:pPr>
                        <a:buNone/>
                      </a:pPr>
                      <a:r>
                        <a:rPr lang="en-US" i="1" dirty="0"/>
                        <a:t>Augmentation, LR Schedule, Early Stopping, Mixed Precision</a:t>
                      </a:r>
                    </a:p>
                  </a:txBody>
                  <a:tcPr anchor="ctr">
                    <a:lnL>
                      <a:noFill/>
                    </a:lnL>
                    <a:lnR>
                      <a:noFill/>
                    </a:lnR>
                    <a:lnT>
                      <a:noFill/>
                    </a:lnT>
                    <a:lnB>
                      <a:noFill/>
                    </a:lnB>
                    <a:noFill/>
                  </a:tcPr>
                </a:tc>
                <a:extLst>
                  <a:ext uri="{0D108BD9-81ED-4DB2-BD59-A6C34878D82A}">
                    <a16:rowId xmlns:a16="http://schemas.microsoft.com/office/drawing/2014/main" val="212329844"/>
                  </a:ext>
                </a:extLst>
              </a:tr>
              <a:tr h="0">
                <a:tc>
                  <a:txBody>
                    <a:bodyPr/>
                    <a:lstStyle/>
                    <a:p>
                      <a:pPr>
                        <a:buNone/>
                      </a:pPr>
                      <a:r>
                        <a:rPr lang="pt-BR" dirty="0"/>
                        <a:t>4</a:t>
                      </a:r>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dirty="0"/>
                        <a:t>Transformers</a:t>
                      </a:r>
                    </a:p>
                  </a:txBody>
                  <a:tcPr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buNone/>
                      </a:pPr>
                      <a:r>
                        <a:rPr lang="pt-BR" dirty="0"/>
                        <a:t>Atenção, </a:t>
                      </a:r>
                      <a:r>
                        <a:rPr lang="pt-BR" i="1" dirty="0" err="1"/>
                        <a:t>embeddings</a:t>
                      </a:r>
                      <a:r>
                        <a:rPr lang="pt-BR" i="1" dirty="0"/>
                        <a:t>, </a:t>
                      </a:r>
                      <a:r>
                        <a:rPr lang="pt-BR" i="1" dirty="0" err="1"/>
                        <a:t>pos</a:t>
                      </a:r>
                      <a:r>
                        <a:rPr lang="pt-BR" i="1" dirty="0"/>
                        <a:t> </a:t>
                      </a:r>
                      <a:r>
                        <a:rPr lang="pt-BR" i="1" dirty="0" err="1"/>
                        <a:t>encodings</a:t>
                      </a:r>
                      <a:r>
                        <a:rPr lang="pt-BR" i="1" dirty="0"/>
                        <a:t>, </a:t>
                      </a:r>
                      <a:r>
                        <a:rPr lang="pt-BR" i="0" dirty="0"/>
                        <a:t>pré-treino</a:t>
                      </a:r>
                      <a:r>
                        <a:rPr lang="pt-BR" i="1" dirty="0"/>
                        <a:t> </a:t>
                      </a:r>
                      <a:r>
                        <a:rPr lang="pt-BR" i="1" dirty="0" err="1"/>
                        <a:t>vs</a:t>
                      </a:r>
                      <a:r>
                        <a:rPr lang="pt-BR" i="1" dirty="0"/>
                        <a:t> fine-</a:t>
                      </a:r>
                      <a:r>
                        <a:rPr lang="pt-BR" i="1" dirty="0" err="1"/>
                        <a:t>tuning</a:t>
                      </a:r>
                      <a:endParaRPr lang="pt-BR" i="1" dirty="0"/>
                    </a:p>
                  </a:txBody>
                  <a:tcPr anchor="ctr">
                    <a:lnL>
                      <a:noFill/>
                    </a:lnL>
                    <a:lnR>
                      <a:noFill/>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55629333"/>
                  </a:ext>
                </a:extLst>
              </a:tr>
            </a:tbl>
          </a:graphicData>
        </a:graphic>
      </p:graphicFrame>
      <p:sp>
        <p:nvSpPr>
          <p:cNvPr id="10" name="TextBox 9">
            <a:extLst>
              <a:ext uri="{FF2B5EF4-FFF2-40B4-BE49-F238E27FC236}">
                <a16:creationId xmlns:a16="http://schemas.microsoft.com/office/drawing/2014/main" id="{978D0F7C-639F-0A17-2C60-296C1307567E}"/>
              </a:ext>
            </a:extLst>
          </p:cNvPr>
          <p:cNvSpPr txBox="1"/>
          <p:nvPr/>
        </p:nvSpPr>
        <p:spPr>
          <a:xfrm>
            <a:off x="715390" y="3521685"/>
            <a:ext cx="11600873" cy="461665"/>
          </a:xfrm>
          <a:prstGeom prst="rect">
            <a:avLst/>
          </a:prstGeom>
          <a:noFill/>
        </p:spPr>
        <p:txBody>
          <a:bodyPr wrap="square">
            <a:spAutoFit/>
          </a:bodyPr>
          <a:lstStyle>
            <a:defPPr>
              <a:defRPr lang="pt-BR"/>
            </a:defPPr>
            <a:lvl1pPr>
              <a:buNone/>
              <a:defRPr sz="2400" b="0" i="0">
                <a:latin typeface="Open Sans" panose="020B0606030504020204" pitchFamily="34" charset="0"/>
                <a:ea typeface="Open Sans" panose="020B0606030504020204" pitchFamily="34" charset="0"/>
                <a:cs typeface="Open Sans" panose="020B0606030504020204" pitchFamily="34" charset="0"/>
              </a:defRPr>
            </a:lvl1pPr>
          </a:lstStyle>
          <a:p>
            <a:r>
              <a:rPr lang="pt-BR" b="1" dirty="0"/>
              <a:t>Aprendizados-chave</a:t>
            </a:r>
          </a:p>
        </p:txBody>
      </p:sp>
      <p:sp>
        <p:nvSpPr>
          <p:cNvPr id="11" name="TextBox 10">
            <a:extLst>
              <a:ext uri="{FF2B5EF4-FFF2-40B4-BE49-F238E27FC236}">
                <a16:creationId xmlns:a16="http://schemas.microsoft.com/office/drawing/2014/main" id="{6231DDCE-E583-F0CC-6E91-0B5AB624475E}"/>
              </a:ext>
            </a:extLst>
          </p:cNvPr>
          <p:cNvSpPr txBox="1"/>
          <p:nvPr/>
        </p:nvSpPr>
        <p:spPr>
          <a:xfrm>
            <a:off x="943429" y="4031661"/>
            <a:ext cx="11372834" cy="1938992"/>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0"/>
              </a:spcBef>
              <a:spcAft>
                <a:spcPts val="600"/>
              </a:spcAft>
              <a:buClrTx/>
              <a:buSzTx/>
              <a:buFont typeface="Arial" panose="020B0604020202020204" pitchFamily="34" charset="0"/>
              <a:buChar char="•"/>
              <a:tabLst/>
            </a:pP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Gradiente é o fio que costura </a:t>
            </a:r>
            <a:r>
              <a:rPr kumimoji="0" lang="pt-BR" altLang="pt-BR" sz="20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aprendizado</a:t>
            </a:r>
          </a:p>
          <a:p>
            <a:pPr marL="285750" marR="0" lvl="0" indent="-285750" algn="l" defTabSz="914400" rtl="0" eaLnBrk="0" fontAlgn="base" latinLnBrk="0" hangingPunct="0">
              <a:lnSpc>
                <a:spcPct val="100000"/>
              </a:lnSpc>
              <a:spcBef>
                <a:spcPct val="0"/>
              </a:spcBef>
              <a:spcAft>
                <a:spcPts val="600"/>
              </a:spcAft>
              <a:buClrTx/>
              <a:buSzTx/>
              <a:buFont typeface="Arial" panose="020B0604020202020204" pitchFamily="34" charset="0"/>
              <a:buChar char="•"/>
              <a:tabLst/>
            </a:pPr>
            <a:r>
              <a:rPr kumimoji="0" lang="pt-BR" altLang="pt-BR" sz="2000" b="0" i="0" u="none" strike="noStrike" cap="none" normalizeH="0" baseline="0" dirty="0" err="1">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CNNs</a:t>
            </a: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capturam </a:t>
            </a:r>
            <a:r>
              <a:rPr kumimoji="0" lang="pt-BR" altLang="pt-BR" sz="20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padrões espaciais</a:t>
            </a: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kumimoji="0" lang="pt-BR" altLang="pt-BR" sz="2000" b="0" i="1" u="none" strike="noStrike" cap="none" normalizeH="0" baseline="0" dirty="0" err="1">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transformers</a:t>
            </a: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capturam </a:t>
            </a:r>
            <a:r>
              <a:rPr kumimoji="0" lang="pt-BR" altLang="pt-BR" sz="20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relações</a:t>
            </a:r>
          </a:p>
          <a:p>
            <a:pPr marL="285750" marR="0" lvl="0" indent="-285750" algn="l" defTabSz="914400" rtl="0" eaLnBrk="0" fontAlgn="base" latinLnBrk="0" hangingPunct="0">
              <a:lnSpc>
                <a:spcPct val="100000"/>
              </a:lnSpc>
              <a:spcBef>
                <a:spcPct val="0"/>
              </a:spcBef>
              <a:spcAft>
                <a:spcPts val="600"/>
              </a:spcAft>
              <a:buClrTx/>
              <a:buSzTx/>
              <a:buFont typeface="Arial" panose="020B0604020202020204" pitchFamily="34" charset="0"/>
              <a:buChar char="•"/>
              <a:tabLst/>
            </a:pP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Não basta modelo: </a:t>
            </a:r>
            <a:r>
              <a:rPr kumimoji="0" lang="pt-BR" altLang="pt-BR" sz="2000" b="1"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gerenciar</a:t>
            </a:r>
            <a:r>
              <a:rPr kumimoji="0" lang="pt-BR" altLang="pt-BR" sz="2000" b="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treino é metade do jogo</a:t>
            </a:r>
          </a:p>
          <a:p>
            <a:pPr marL="285750" marR="0" lvl="0" indent="-285750" algn="l" defTabSz="914400" rtl="0" eaLnBrk="0" fontAlgn="base" latinLnBrk="0" hangingPunct="0">
              <a:lnSpc>
                <a:spcPct val="100000"/>
              </a:lnSpc>
              <a:spcBef>
                <a:spcPct val="0"/>
              </a:spcBef>
              <a:spcAft>
                <a:spcPts val="600"/>
              </a:spcAft>
              <a:buClrTx/>
              <a:buSzTx/>
              <a:buFont typeface="Arial" panose="020B0604020202020204" pitchFamily="34" charset="0"/>
              <a:buChar char="•"/>
              <a:tabLst/>
            </a:pPr>
            <a:r>
              <a:rPr kumimoji="0" lang="pt-BR" altLang="pt-BR" sz="2000" b="0" i="0" u="none" strike="noStrike" cap="none" normalizeH="0" baseline="0" dirty="0" err="1">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Pré</a:t>
            </a: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-treinar é </a:t>
            </a:r>
            <a:r>
              <a:rPr kumimoji="0" lang="pt-BR" altLang="pt-BR" sz="20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caro</a:t>
            </a: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kumimoji="0" lang="pt-BR" altLang="pt-BR" sz="2000" b="0" i="1"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fine-</a:t>
            </a:r>
            <a:r>
              <a:rPr kumimoji="0" lang="pt-BR" altLang="pt-BR" sz="2000" b="0" i="1" u="none" strike="noStrike" cap="none" normalizeH="0" baseline="0" dirty="0" err="1">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tuning</a:t>
            </a: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é </a:t>
            </a:r>
            <a:r>
              <a:rPr kumimoji="0" lang="pt-BR" altLang="pt-BR" sz="20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arte</a:t>
            </a:r>
          </a:p>
          <a:p>
            <a:pPr marL="285750" marR="0" lvl="0" indent="-285750" algn="l" defTabSz="914400" rtl="0" eaLnBrk="0" fontAlgn="base" latinLnBrk="0" hangingPunct="0">
              <a:lnSpc>
                <a:spcPct val="100000"/>
              </a:lnSpc>
              <a:spcBef>
                <a:spcPct val="0"/>
              </a:spcBef>
              <a:spcAft>
                <a:spcPts val="600"/>
              </a:spcAft>
              <a:buClrTx/>
              <a:buSzTx/>
              <a:buFont typeface="Arial" panose="020B0604020202020204" pitchFamily="34" charset="0"/>
              <a:buChar char="•"/>
              <a:tabLst/>
            </a:pPr>
            <a:r>
              <a:rPr kumimoji="0" lang="pt-BR" altLang="pt-BR" sz="2000" b="0" i="1" u="none" strike="noStrike" cap="none" normalizeH="0" baseline="0" dirty="0" err="1">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Deep</a:t>
            </a:r>
            <a:r>
              <a:rPr kumimoji="0" lang="pt-BR" altLang="pt-BR" sz="2000" b="0" i="1"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learning</a:t>
            </a: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moderno vive de </a:t>
            </a:r>
            <a:r>
              <a:rPr kumimoji="0" lang="pt-BR" altLang="pt-BR" sz="20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estruturas</a:t>
            </a: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a:t>
            </a:r>
            <a:r>
              <a:rPr kumimoji="0" lang="pt-BR" altLang="pt-BR" sz="20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pipelines</a:t>
            </a:r>
            <a:r>
              <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e </a:t>
            </a:r>
            <a:r>
              <a:rPr kumimoji="0" lang="pt-BR" altLang="pt-BR" sz="20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experimentos repetíveis</a:t>
            </a:r>
            <a:endParaRPr kumimoji="0" lang="pt-BR" altLang="pt-BR" sz="20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1913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F0693F-CD5A-CAFE-2B45-8341D73EE3D4}"/>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43086855-B7BD-DBDF-C998-F9F5D26BF634}"/>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2C6D3A3C-EF66-8271-A58C-61F6D48BBB60}"/>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DAB80535-B0A3-E433-422E-7BE670F43A54}"/>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Fechamento semanal</a:t>
            </a:r>
            <a:endParaRPr lang="pt-BR" dirty="0"/>
          </a:p>
        </p:txBody>
      </p:sp>
      <p:sp>
        <p:nvSpPr>
          <p:cNvPr id="5" name="TextBox 4">
            <a:extLst>
              <a:ext uri="{FF2B5EF4-FFF2-40B4-BE49-F238E27FC236}">
                <a16:creationId xmlns:a16="http://schemas.microsoft.com/office/drawing/2014/main" id="{0A08DF1A-45A1-6468-51F0-ECCC34DE3B4A}"/>
              </a:ext>
            </a:extLst>
          </p:cNvPr>
          <p:cNvSpPr txBox="1"/>
          <p:nvPr/>
        </p:nvSpPr>
        <p:spPr>
          <a:xfrm>
            <a:off x="591128" y="1034954"/>
            <a:ext cx="11063844" cy="3893374"/>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pPr marL="342900" indent="-342900">
              <a:spcAft>
                <a:spcPts val="600"/>
              </a:spcAft>
              <a:buFont typeface="Arial" panose="020B0604020202020204" pitchFamily="34" charset="0"/>
              <a:buChar char="•"/>
            </a:pPr>
            <a:r>
              <a:rPr lang="pt-BR" sz="2800" i="0" dirty="0"/>
              <a:t>Monitoramento e rastreamento</a:t>
            </a:r>
          </a:p>
          <a:p>
            <a:pPr marL="342900" indent="-342900">
              <a:spcAft>
                <a:spcPts val="600"/>
              </a:spcAft>
              <a:buFont typeface="Arial" panose="020B0604020202020204" pitchFamily="34" charset="0"/>
              <a:buChar char="•"/>
            </a:pPr>
            <a:r>
              <a:rPr lang="pt-BR" sz="2800" i="0" dirty="0"/>
              <a:t>Organização de projeto</a:t>
            </a: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Boas práticas</a:t>
            </a:r>
          </a:p>
          <a:p>
            <a:pPr marL="800100" lvl="1" indent="-342900">
              <a:spcAft>
                <a:spcPts val="600"/>
              </a:spcAft>
              <a:buFont typeface="Arial" panose="020B0604020202020204" pitchFamily="34" charset="0"/>
              <a:buChar char="•"/>
            </a:pPr>
            <a:r>
              <a:rPr lang="pt-BR" sz="2400" i="0" dirty="0">
                <a:latin typeface="Open Sans" panose="020B0606030504020204" pitchFamily="34" charset="0"/>
                <a:ea typeface="Open Sans" panose="020B0606030504020204" pitchFamily="34" charset="0"/>
                <a:cs typeface="Open Sans" panose="020B0606030504020204" pitchFamily="34" charset="0"/>
              </a:rPr>
              <a:t>Versionamento e replicação</a:t>
            </a: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Documentação</a:t>
            </a:r>
          </a:p>
          <a:p>
            <a:pPr marL="342900" indent="-342900">
              <a:spcAft>
                <a:spcPts val="600"/>
              </a:spcAft>
              <a:buFont typeface="Arial" panose="020B0604020202020204" pitchFamily="34" charset="0"/>
              <a:buChar char="•"/>
            </a:pPr>
            <a:r>
              <a:rPr lang="pt-BR" sz="2800" dirty="0"/>
              <a:t>Hands-on / </a:t>
            </a:r>
            <a:r>
              <a:rPr lang="pt-BR" sz="2800" i="0" dirty="0"/>
              <a:t>Desafio: </a:t>
            </a:r>
            <a:r>
              <a:rPr lang="pt-BR" sz="2800" i="0" dirty="0" err="1"/>
              <a:t>Mini-projeto</a:t>
            </a:r>
            <a:endParaRPr lang="pt-BR" sz="2800" i="0" dirty="0"/>
          </a:p>
          <a:p>
            <a:pPr marL="800100" lvl="1" indent="-342900">
              <a:spcAft>
                <a:spcPts val="600"/>
              </a:spcAft>
              <a:buFont typeface="Arial" panose="020B0604020202020204" pitchFamily="34" charset="0"/>
              <a:buChar char="•"/>
            </a:pPr>
            <a:endParaRPr lang="pt-BR" sz="2800" i="0" dirty="0">
              <a:latin typeface="Open Sans" panose="020B0606030504020204" pitchFamily="34" charset="0"/>
              <a:ea typeface="Open Sans" panose="020B0606030504020204" pitchFamily="34" charset="0"/>
              <a:cs typeface="Open Sans" panose="020B0606030504020204" pitchFamily="34" charset="0"/>
            </a:endParaRPr>
          </a:p>
          <a:p>
            <a:pPr marL="800100" lvl="1" indent="-342900">
              <a:spcAft>
                <a:spcPts val="600"/>
              </a:spcAft>
              <a:buFont typeface="Arial" panose="020B0604020202020204" pitchFamily="34" charset="0"/>
              <a:buChar char="•"/>
            </a:pPr>
            <a:endParaRPr lang="pt-BR" sz="2800" i="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44009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6B0B6E-C07B-CE63-0CE7-DBB20E51A879}"/>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F9C43846-18DB-8A9B-0F0B-EEFD9195EA07}"/>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33F1D48D-D0B2-1A45-B9F4-08504E472EAD}"/>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5E7EBD54-3B10-7D20-F4BA-785F4C4AF94F}"/>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Monitoramento e rastreamento</a:t>
            </a:r>
          </a:p>
        </p:txBody>
      </p:sp>
      <p:sp>
        <p:nvSpPr>
          <p:cNvPr id="5" name="TextBox 4">
            <a:extLst>
              <a:ext uri="{FF2B5EF4-FFF2-40B4-BE49-F238E27FC236}">
                <a16:creationId xmlns:a16="http://schemas.microsoft.com/office/drawing/2014/main" id="{69FE7F0A-4D16-6737-D4E1-30D65BA8E165}"/>
              </a:ext>
            </a:extLst>
          </p:cNvPr>
          <p:cNvSpPr txBox="1"/>
          <p:nvPr/>
        </p:nvSpPr>
        <p:spPr>
          <a:xfrm>
            <a:off x="688340" y="917579"/>
            <a:ext cx="10842171" cy="2616101"/>
          </a:xfrm>
          <a:prstGeom prst="rect">
            <a:avLst/>
          </a:prstGeom>
          <a:noFill/>
        </p:spPr>
        <p:txBody>
          <a:bodyPr wrap="square">
            <a:spAutoFit/>
          </a:bodyPr>
          <a:lstStyle/>
          <a:p>
            <a:pPr>
              <a:spcAft>
                <a:spcPts val="600"/>
              </a:spcAft>
              <a:buNone/>
            </a:pPr>
            <a:r>
              <a:rPr lang="pt-BR" sz="2400" b="1" dirty="0">
                <a:latin typeface="Open Sans" panose="020B0606030504020204" pitchFamily="34" charset="0"/>
                <a:ea typeface="Open Sans" panose="020B0606030504020204" pitchFamily="34" charset="0"/>
                <a:cs typeface="Open Sans" panose="020B0606030504020204" pitchFamily="34" charset="0"/>
              </a:rPr>
              <a:t>Por que monitorar?</a:t>
            </a:r>
            <a:endParaRPr lang="pt-BR" sz="2400" dirty="0">
              <a:latin typeface="Open Sans" panose="020B0606030504020204" pitchFamily="34" charset="0"/>
              <a:ea typeface="Open Sans" panose="020B0606030504020204" pitchFamily="34" charset="0"/>
              <a:cs typeface="Open Sans" panose="020B0606030504020204" pitchFamily="34" charset="0"/>
            </a:endParaRP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Sem </a:t>
            </a:r>
            <a:r>
              <a:rPr lang="pt-BR" sz="2400" i="1" dirty="0">
                <a:latin typeface="Open Sans" panose="020B0606030504020204" pitchFamily="34" charset="0"/>
                <a:ea typeface="Open Sans" panose="020B0606030504020204" pitchFamily="34" charset="0"/>
                <a:cs typeface="Open Sans" panose="020B0606030504020204" pitchFamily="34" charset="0"/>
              </a:rPr>
              <a:t>logs</a:t>
            </a:r>
            <a:r>
              <a:rPr lang="pt-BR" sz="2400" dirty="0">
                <a:latin typeface="Open Sans" panose="020B0606030504020204" pitchFamily="34" charset="0"/>
                <a:ea typeface="Open Sans" panose="020B0606030504020204" pitchFamily="34" charset="0"/>
                <a:cs typeface="Open Sans" panose="020B0606030504020204" pitchFamily="34" charset="0"/>
              </a:rPr>
              <a:t> você navega no escuro</a:t>
            </a: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Reduz tentativas cegas</a:t>
            </a: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Evita </a:t>
            </a:r>
            <a:r>
              <a:rPr lang="pt-BR" sz="2400" i="1" dirty="0" err="1">
                <a:latin typeface="Open Sans" panose="020B0606030504020204" pitchFamily="34" charset="0"/>
                <a:ea typeface="Open Sans" panose="020B0606030504020204" pitchFamily="34" charset="0"/>
                <a:cs typeface="Open Sans" panose="020B0606030504020204" pitchFamily="34" charset="0"/>
              </a:rPr>
              <a:t>overfitting</a:t>
            </a:r>
            <a:r>
              <a:rPr lang="pt-BR" sz="2400" dirty="0">
                <a:latin typeface="Open Sans" panose="020B0606030504020204" pitchFamily="34" charset="0"/>
                <a:ea typeface="Open Sans" panose="020B0606030504020204" pitchFamily="34" charset="0"/>
                <a:cs typeface="Open Sans" panose="020B0606030504020204" pitchFamily="34" charset="0"/>
              </a:rPr>
              <a:t> </a:t>
            </a:r>
            <a:r>
              <a:rPr lang="pt-BR" sz="2400" dirty="0" err="1">
                <a:latin typeface="Open Sans" panose="020B0606030504020204" pitchFamily="34" charset="0"/>
                <a:ea typeface="Open Sans" panose="020B0606030504020204" pitchFamily="34" charset="0"/>
                <a:cs typeface="Open Sans" panose="020B0606030504020204" pitchFamily="34" charset="0"/>
              </a:rPr>
              <a:t>sutíl</a:t>
            </a:r>
            <a:endParaRPr lang="pt-BR" sz="2400" dirty="0">
              <a:latin typeface="Open Sans" panose="020B0606030504020204" pitchFamily="34" charset="0"/>
              <a:ea typeface="Open Sans" panose="020B0606030504020204" pitchFamily="34" charset="0"/>
              <a:cs typeface="Open Sans" panose="020B0606030504020204" pitchFamily="34" charset="0"/>
            </a:endParaRP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Modelos não falham de forma dramática; dão sinais mínimos sobre as curvas de validação</a:t>
            </a:r>
          </a:p>
        </p:txBody>
      </p:sp>
    </p:spTree>
    <p:extLst>
      <p:ext uri="{BB962C8B-B14F-4D97-AF65-F5344CB8AC3E}">
        <p14:creationId xmlns:p14="http://schemas.microsoft.com/office/powerpoint/2010/main" val="2048313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B58401-7B6A-8470-FC4D-308605E202A8}"/>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D7271497-51F5-CDE4-C8B1-5BE7909C994D}"/>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BACF25A9-8918-A7CA-17D3-669871C0A4A8}"/>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82689F73-EE6E-EDAB-B52D-87003C832187}"/>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Monitoramento e rastreamento</a:t>
            </a:r>
          </a:p>
        </p:txBody>
      </p:sp>
      <p:sp>
        <p:nvSpPr>
          <p:cNvPr id="4" name="TextBox 3">
            <a:extLst>
              <a:ext uri="{FF2B5EF4-FFF2-40B4-BE49-F238E27FC236}">
                <a16:creationId xmlns:a16="http://schemas.microsoft.com/office/drawing/2014/main" id="{D6B92A6F-2E20-CD9D-C520-43FF3E7C76DF}"/>
              </a:ext>
            </a:extLst>
          </p:cNvPr>
          <p:cNvSpPr txBox="1"/>
          <p:nvPr/>
        </p:nvSpPr>
        <p:spPr>
          <a:xfrm>
            <a:off x="1539419" y="2150312"/>
            <a:ext cx="3593232" cy="338554"/>
          </a:xfrm>
          <a:prstGeom prst="rect">
            <a:avLst/>
          </a:prstGeom>
          <a:noFill/>
        </p:spPr>
        <p:txBody>
          <a:bodyPr wrap="square">
            <a:spAutoFit/>
          </a:bodyPr>
          <a:lstStyle/>
          <a:p>
            <a:r>
              <a:rPr lang="pt-BR" sz="1600" dirty="0" err="1">
                <a:latin typeface="Courier New" panose="02070309020205020404" pitchFamily="49" charset="0"/>
                <a:cs typeface="Courier New" panose="02070309020205020404" pitchFamily="49" charset="0"/>
              </a:rPr>
              <a:t>pip</a:t>
            </a: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install</a:t>
            </a: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tensorboard</a:t>
            </a:r>
            <a:endParaRPr lang="pt-BR" sz="1600"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EF8ADF5A-AA19-2A31-CF1F-24CE79EC1B6C}"/>
              </a:ext>
            </a:extLst>
          </p:cNvPr>
          <p:cNvSpPr txBox="1"/>
          <p:nvPr/>
        </p:nvSpPr>
        <p:spPr>
          <a:xfrm>
            <a:off x="1539419" y="3142606"/>
            <a:ext cx="6096000" cy="338554"/>
          </a:xfrm>
          <a:prstGeom prst="rect">
            <a:avLst/>
          </a:prstGeom>
          <a:noFill/>
        </p:spPr>
        <p:txBody>
          <a:bodyPr wrap="square">
            <a:spAutoFit/>
          </a:bodyPr>
          <a:lstStyle/>
          <a:p>
            <a:r>
              <a:rPr lang="pt-BR" sz="1600" dirty="0" err="1">
                <a:latin typeface="Courier New" panose="02070309020205020404" pitchFamily="49" charset="0"/>
                <a:cs typeface="Courier New" panose="02070309020205020404" pitchFamily="49" charset="0"/>
              </a:rPr>
              <a:t>pip</a:t>
            </a: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install</a:t>
            </a: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tensorboard</a:t>
            </a: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torch</a:t>
            </a: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torchvision</a:t>
            </a:r>
            <a:endParaRPr lang="pt-BR" sz="1600" dirty="0">
              <a:latin typeface="Courier New" panose="02070309020205020404" pitchFamily="49" charset="0"/>
              <a:cs typeface="Courier New" panose="02070309020205020404" pitchFamily="49" charset="0"/>
            </a:endParaRPr>
          </a:p>
        </p:txBody>
      </p:sp>
      <p:sp>
        <p:nvSpPr>
          <p:cNvPr id="12" name="TextBox 11">
            <a:extLst>
              <a:ext uri="{FF2B5EF4-FFF2-40B4-BE49-F238E27FC236}">
                <a16:creationId xmlns:a16="http://schemas.microsoft.com/office/drawing/2014/main" id="{471BAE4D-3B2D-B370-D385-8A1FCACBD46D}"/>
              </a:ext>
            </a:extLst>
          </p:cNvPr>
          <p:cNvSpPr txBox="1"/>
          <p:nvPr/>
        </p:nvSpPr>
        <p:spPr>
          <a:xfrm>
            <a:off x="1054100" y="2729491"/>
            <a:ext cx="10325100" cy="400110"/>
          </a:xfrm>
          <a:prstGeom prst="rect">
            <a:avLst/>
          </a:prstGeom>
          <a:noFill/>
        </p:spPr>
        <p:txBody>
          <a:bodyPr wrap="square">
            <a:spAutoFit/>
          </a:bodyPr>
          <a:lstStyle>
            <a:defPPr>
              <a:defRPr lang="pt-BR"/>
            </a:defPPr>
            <a:lvl1pPr>
              <a:defRPr sz="2000">
                <a:latin typeface="Open Sans" panose="020B0606030504020204" pitchFamily="34" charset="0"/>
                <a:ea typeface="Open Sans" panose="020B0606030504020204" pitchFamily="34" charset="0"/>
                <a:cs typeface="Open Sans" panose="020B0606030504020204" pitchFamily="34" charset="0"/>
              </a:defRPr>
            </a:lvl1pPr>
          </a:lstStyle>
          <a:p>
            <a:r>
              <a:rPr lang="pt-BR" dirty="0"/>
              <a:t>Se estiver usando </a:t>
            </a:r>
            <a:r>
              <a:rPr lang="pt-BR" dirty="0" err="1"/>
              <a:t>PyTorch</a:t>
            </a:r>
            <a:r>
              <a:rPr lang="pt-BR" dirty="0"/>
              <a:t>, você ainda pode usar o </a:t>
            </a:r>
            <a:r>
              <a:rPr lang="pt-BR" dirty="0" err="1"/>
              <a:t>TensorBoard</a:t>
            </a:r>
            <a:r>
              <a:rPr lang="pt-BR" dirty="0"/>
              <a:t> sem o </a:t>
            </a:r>
            <a:r>
              <a:rPr lang="pt-BR" dirty="0" err="1"/>
              <a:t>TensorFlow</a:t>
            </a:r>
            <a:r>
              <a:rPr lang="pt-BR" dirty="0"/>
              <a:t>	</a:t>
            </a:r>
          </a:p>
        </p:txBody>
      </p:sp>
      <p:sp>
        <p:nvSpPr>
          <p:cNvPr id="14" name="TextBox 13">
            <a:extLst>
              <a:ext uri="{FF2B5EF4-FFF2-40B4-BE49-F238E27FC236}">
                <a16:creationId xmlns:a16="http://schemas.microsoft.com/office/drawing/2014/main" id="{110997EA-9CCE-3FAD-205F-DB36E2812C70}"/>
              </a:ext>
            </a:extLst>
          </p:cNvPr>
          <p:cNvSpPr txBox="1"/>
          <p:nvPr/>
        </p:nvSpPr>
        <p:spPr>
          <a:xfrm>
            <a:off x="675821" y="973293"/>
            <a:ext cx="6096000" cy="523220"/>
          </a:xfrm>
          <a:prstGeom prst="rect">
            <a:avLst/>
          </a:prstGeom>
          <a:noFill/>
        </p:spPr>
        <p:txBody>
          <a:bodyPr wrap="square">
            <a:spAutoFit/>
          </a:bodyPr>
          <a:lstStyle/>
          <a:p>
            <a:pPr>
              <a:spcAft>
                <a:spcPts val="600"/>
              </a:spcAft>
            </a:pPr>
            <a:r>
              <a:rPr lang="pt-BR" sz="2800" b="1" dirty="0">
                <a:latin typeface="Open Sans" panose="020B0606030504020204" pitchFamily="34" charset="0"/>
                <a:ea typeface="Open Sans" panose="020B0606030504020204" pitchFamily="34" charset="0"/>
                <a:cs typeface="Open Sans" panose="020B0606030504020204" pitchFamily="34" charset="0"/>
              </a:rPr>
              <a:t>Instalação do </a:t>
            </a:r>
            <a:r>
              <a:rPr lang="pt-BR" sz="2800" b="1" dirty="0" err="1">
                <a:latin typeface="Open Sans" panose="020B0606030504020204" pitchFamily="34" charset="0"/>
                <a:ea typeface="Open Sans" panose="020B0606030504020204" pitchFamily="34" charset="0"/>
                <a:cs typeface="Open Sans" panose="020B0606030504020204" pitchFamily="34" charset="0"/>
              </a:rPr>
              <a:t>TensorBoard</a:t>
            </a:r>
            <a:endParaRPr lang="pt-BR" sz="28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16" name="TextBox 15">
            <a:extLst>
              <a:ext uri="{FF2B5EF4-FFF2-40B4-BE49-F238E27FC236}">
                <a16:creationId xmlns:a16="http://schemas.microsoft.com/office/drawing/2014/main" id="{7630B0FA-8BF6-BD0B-5BCA-F4A37D278A28}"/>
              </a:ext>
            </a:extLst>
          </p:cNvPr>
          <p:cNvSpPr txBox="1"/>
          <p:nvPr/>
        </p:nvSpPr>
        <p:spPr>
          <a:xfrm>
            <a:off x="1054100" y="1706419"/>
            <a:ext cx="10528298" cy="400110"/>
          </a:xfrm>
          <a:prstGeom prst="rect">
            <a:avLst/>
          </a:prstGeom>
          <a:noFill/>
        </p:spPr>
        <p:txBody>
          <a:bodyPr wrap="square">
            <a:spAutoFit/>
          </a:bodyPr>
          <a:lstStyle/>
          <a:p>
            <a:r>
              <a:rPr lang="pt-BR" sz="2000" dirty="0">
                <a:latin typeface="Open Sans" panose="020B0606030504020204" pitchFamily="34" charset="0"/>
                <a:ea typeface="Open Sans" panose="020B0606030504020204" pitchFamily="34" charset="0"/>
                <a:cs typeface="Open Sans" panose="020B0606030504020204" pitchFamily="34" charset="0"/>
              </a:rPr>
              <a:t>O </a:t>
            </a:r>
            <a:r>
              <a:rPr lang="pt-BR" sz="2000" dirty="0" err="1">
                <a:latin typeface="Open Sans" panose="020B0606030504020204" pitchFamily="34" charset="0"/>
                <a:ea typeface="Open Sans" panose="020B0606030504020204" pitchFamily="34" charset="0"/>
                <a:cs typeface="Open Sans" panose="020B0606030504020204" pitchFamily="34" charset="0"/>
              </a:rPr>
              <a:t>TensorBoard</a:t>
            </a:r>
            <a:r>
              <a:rPr lang="pt-BR" sz="2000" dirty="0">
                <a:latin typeface="Open Sans" panose="020B0606030504020204" pitchFamily="34" charset="0"/>
                <a:ea typeface="Open Sans" panose="020B0606030504020204" pitchFamily="34" charset="0"/>
                <a:cs typeface="Open Sans" panose="020B0606030504020204" pitchFamily="34" charset="0"/>
              </a:rPr>
              <a:t> vem junto com o </a:t>
            </a:r>
            <a:r>
              <a:rPr lang="pt-BR" sz="2000" dirty="0" err="1">
                <a:latin typeface="Open Sans" panose="020B0606030504020204" pitchFamily="34" charset="0"/>
                <a:ea typeface="Open Sans" panose="020B0606030504020204" pitchFamily="34" charset="0"/>
                <a:cs typeface="Open Sans" panose="020B0606030504020204" pitchFamily="34" charset="0"/>
              </a:rPr>
              <a:t>TensorFlow</a:t>
            </a:r>
            <a:r>
              <a:rPr lang="pt-BR" sz="2000" dirty="0">
                <a:latin typeface="Open Sans" panose="020B0606030504020204" pitchFamily="34" charset="0"/>
                <a:ea typeface="Open Sans" panose="020B0606030504020204" pitchFamily="34" charset="0"/>
                <a:cs typeface="Open Sans" panose="020B0606030504020204" pitchFamily="34" charset="0"/>
              </a:rPr>
              <a:t>, mas pode ser instalado separadamente</a:t>
            </a:r>
          </a:p>
        </p:txBody>
      </p:sp>
      <p:sp>
        <p:nvSpPr>
          <p:cNvPr id="18" name="TextBox 17">
            <a:extLst>
              <a:ext uri="{FF2B5EF4-FFF2-40B4-BE49-F238E27FC236}">
                <a16:creationId xmlns:a16="http://schemas.microsoft.com/office/drawing/2014/main" id="{59E38945-0CA3-D0F5-23F4-66631998720F}"/>
              </a:ext>
            </a:extLst>
          </p:cNvPr>
          <p:cNvSpPr txBox="1"/>
          <p:nvPr/>
        </p:nvSpPr>
        <p:spPr>
          <a:xfrm>
            <a:off x="1054100" y="3853382"/>
            <a:ext cx="10096500" cy="2262158"/>
          </a:xfrm>
          <a:prstGeom prst="rect">
            <a:avLst/>
          </a:prstGeom>
          <a:noFill/>
        </p:spPr>
        <p:txBody>
          <a:bodyPr wrap="square">
            <a:spAutoFit/>
          </a:bodyPr>
          <a:lstStyle/>
          <a:p>
            <a:pPr>
              <a:buNone/>
            </a:pPr>
            <a:r>
              <a:rPr lang="pt-BR" sz="2000" dirty="0">
                <a:latin typeface="Open Sans" panose="020B0606030504020204" pitchFamily="34" charset="0"/>
                <a:ea typeface="Open Sans" panose="020B0606030504020204" pitchFamily="34" charset="0"/>
                <a:cs typeface="Open Sans" panose="020B0606030504020204" pitchFamily="34" charset="0"/>
              </a:rPr>
              <a:t>Para abrir a interface gráfica do </a:t>
            </a:r>
            <a:r>
              <a:rPr lang="pt-BR" sz="2000" dirty="0" err="1">
                <a:latin typeface="Open Sans" panose="020B0606030504020204" pitchFamily="34" charset="0"/>
                <a:ea typeface="Open Sans" panose="020B0606030504020204" pitchFamily="34" charset="0"/>
                <a:cs typeface="Open Sans" panose="020B0606030504020204" pitchFamily="34" charset="0"/>
              </a:rPr>
              <a:t>TensorBoard</a:t>
            </a:r>
            <a:r>
              <a:rPr lang="pt-BR" sz="2000" dirty="0">
                <a:latin typeface="Open Sans" panose="020B0606030504020204" pitchFamily="34" charset="0"/>
                <a:ea typeface="Open Sans" panose="020B0606030504020204" pitchFamily="34" charset="0"/>
                <a:cs typeface="Open Sans" panose="020B0606030504020204" pitchFamily="34" charset="0"/>
              </a:rPr>
              <a:t> (via navegador):</a:t>
            </a:r>
          </a:p>
          <a:p>
            <a:pPr>
              <a:spcBef>
                <a:spcPts val="600"/>
              </a:spcBef>
            </a:pP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tensorboard</a:t>
            </a:r>
            <a:r>
              <a:rPr lang="pt-BR" sz="1600" dirty="0">
                <a:latin typeface="Courier New" panose="02070309020205020404" pitchFamily="49" charset="0"/>
                <a:cs typeface="Courier New" panose="02070309020205020404" pitchFamily="49" charset="0"/>
              </a:rPr>
              <a:t> --</a:t>
            </a:r>
            <a:r>
              <a:rPr lang="pt-BR" sz="1600" dirty="0" err="1">
                <a:latin typeface="Courier New" panose="02070309020205020404" pitchFamily="49" charset="0"/>
                <a:cs typeface="Courier New" panose="02070309020205020404" pitchFamily="49" charset="0"/>
              </a:rPr>
              <a:t>logdir</a:t>
            </a:r>
            <a:r>
              <a:rPr lang="pt-BR" sz="1600" dirty="0">
                <a:latin typeface="Courier New" panose="02070309020205020404" pitchFamily="49" charset="0"/>
                <a:cs typeface="Courier New" panose="02070309020205020404" pitchFamily="49" charset="0"/>
              </a:rPr>
              <a:t>=runs</a:t>
            </a:r>
          </a:p>
          <a:p>
            <a:pPr>
              <a:buNone/>
            </a:pPr>
            <a:endParaRPr lang="pt-BR" sz="2000" dirty="0">
              <a:latin typeface="Open Sans" panose="020B0606030504020204" pitchFamily="34" charset="0"/>
              <a:ea typeface="Open Sans" panose="020B0606030504020204" pitchFamily="34" charset="0"/>
              <a:cs typeface="Open Sans" panose="020B0606030504020204" pitchFamily="34" charset="0"/>
            </a:endParaRPr>
          </a:p>
          <a:p>
            <a:pPr>
              <a:buNone/>
            </a:pPr>
            <a:endParaRPr lang="pt-BR" sz="2000" dirty="0">
              <a:latin typeface="Open Sans" panose="020B0606030504020204" pitchFamily="34" charset="0"/>
              <a:ea typeface="Open Sans" panose="020B0606030504020204" pitchFamily="34" charset="0"/>
              <a:cs typeface="Open Sans" panose="020B0606030504020204" pitchFamily="34" charset="0"/>
            </a:endParaRPr>
          </a:p>
          <a:p>
            <a:pPr>
              <a:buNone/>
            </a:pPr>
            <a:endParaRPr lang="pt-BR" sz="2000" dirty="0">
              <a:latin typeface="Open Sans" panose="020B0606030504020204" pitchFamily="34" charset="0"/>
              <a:ea typeface="Open Sans" panose="020B0606030504020204" pitchFamily="34" charset="0"/>
              <a:cs typeface="Open Sans" panose="020B0606030504020204" pitchFamily="34" charset="0"/>
            </a:endParaRPr>
          </a:p>
          <a:p>
            <a:pPr>
              <a:buNone/>
            </a:pPr>
            <a:endParaRPr lang="pt-BR" sz="2000" dirty="0">
              <a:latin typeface="Open Sans" panose="020B0606030504020204" pitchFamily="34" charset="0"/>
              <a:ea typeface="Open Sans" panose="020B0606030504020204" pitchFamily="34" charset="0"/>
              <a:cs typeface="Open Sans" panose="020B0606030504020204" pitchFamily="34" charset="0"/>
            </a:endParaRPr>
          </a:p>
          <a:p>
            <a:pPr>
              <a:buNone/>
            </a:pPr>
            <a:r>
              <a:rPr lang="pt-BR" sz="2000" dirty="0">
                <a:latin typeface="Open Sans" panose="020B0606030504020204" pitchFamily="34" charset="0"/>
                <a:ea typeface="Open Sans" panose="020B0606030504020204" pitchFamily="34" charset="0"/>
                <a:cs typeface="Open Sans" panose="020B0606030504020204" pitchFamily="34" charset="0"/>
              </a:rPr>
              <a:t>Você verá gráficos interativos com os valores de </a:t>
            </a:r>
            <a:r>
              <a:rPr lang="pt-BR" sz="2000" b="1" i="1" dirty="0" err="1">
                <a:latin typeface="Open Sans" panose="020B0606030504020204" pitchFamily="34" charset="0"/>
                <a:ea typeface="Open Sans" panose="020B0606030504020204" pitchFamily="34" charset="0"/>
                <a:cs typeface="Open Sans" panose="020B0606030504020204" pitchFamily="34" charset="0"/>
              </a:rPr>
              <a:t>loss</a:t>
            </a:r>
            <a:r>
              <a:rPr lang="pt-BR" sz="2000" dirty="0">
                <a:latin typeface="Open Sans" panose="020B0606030504020204" pitchFamily="34" charset="0"/>
                <a:ea typeface="Open Sans" panose="020B0606030504020204" pitchFamily="34" charset="0"/>
                <a:cs typeface="Open Sans" panose="020B0606030504020204" pitchFamily="34" charset="0"/>
              </a:rPr>
              <a:t>, </a:t>
            </a:r>
            <a:r>
              <a:rPr lang="pt-BR" sz="2000" b="1" i="1" dirty="0" err="1">
                <a:latin typeface="Open Sans" panose="020B0606030504020204" pitchFamily="34" charset="0"/>
                <a:ea typeface="Open Sans" panose="020B0606030504020204" pitchFamily="34" charset="0"/>
                <a:cs typeface="Open Sans" panose="020B0606030504020204" pitchFamily="34" charset="0"/>
              </a:rPr>
              <a:t>accuracy</a:t>
            </a:r>
            <a:r>
              <a:rPr lang="pt-BR" sz="2000" dirty="0">
                <a:latin typeface="Open Sans" panose="020B0606030504020204" pitchFamily="34" charset="0"/>
                <a:ea typeface="Open Sans" panose="020B0606030504020204" pitchFamily="34" charset="0"/>
                <a:cs typeface="Open Sans" panose="020B0606030504020204" pitchFamily="34" charset="0"/>
              </a:rPr>
              <a:t>, etc.</a:t>
            </a:r>
          </a:p>
        </p:txBody>
      </p:sp>
      <p:sp>
        <p:nvSpPr>
          <p:cNvPr id="20" name="TextBox 19">
            <a:extLst>
              <a:ext uri="{FF2B5EF4-FFF2-40B4-BE49-F238E27FC236}">
                <a16:creationId xmlns:a16="http://schemas.microsoft.com/office/drawing/2014/main" id="{EAF9DBFC-7090-3DAD-D76B-B089CA453BFA}"/>
              </a:ext>
            </a:extLst>
          </p:cNvPr>
          <p:cNvSpPr txBox="1"/>
          <p:nvPr/>
        </p:nvSpPr>
        <p:spPr>
          <a:xfrm>
            <a:off x="1054100" y="4828415"/>
            <a:ext cx="7607300" cy="677108"/>
          </a:xfrm>
          <a:prstGeom prst="rect">
            <a:avLst/>
          </a:prstGeom>
          <a:noFill/>
        </p:spPr>
        <p:txBody>
          <a:bodyPr wrap="square">
            <a:spAutoFit/>
          </a:bodyPr>
          <a:lstStyle/>
          <a:p>
            <a:pPr>
              <a:spcBef>
                <a:spcPts val="600"/>
              </a:spcBef>
              <a:buNone/>
            </a:pPr>
            <a:r>
              <a:rPr lang="pt-BR" sz="2000" dirty="0">
                <a:latin typeface="Open Sans" panose="020B0606030504020204" pitchFamily="34" charset="0"/>
                <a:ea typeface="Open Sans" panose="020B0606030504020204" pitchFamily="34" charset="0"/>
                <a:cs typeface="Open Sans" panose="020B0606030504020204" pitchFamily="34" charset="0"/>
              </a:rPr>
              <a:t>Por padrão, o </a:t>
            </a:r>
            <a:r>
              <a:rPr lang="pt-BR" sz="2000" dirty="0" err="1">
                <a:latin typeface="Open Sans" panose="020B0606030504020204" pitchFamily="34" charset="0"/>
                <a:ea typeface="Open Sans" panose="020B0606030504020204" pitchFamily="34" charset="0"/>
                <a:cs typeface="Open Sans" panose="020B0606030504020204" pitchFamily="34" charset="0"/>
              </a:rPr>
              <a:t>TensorBoard</a:t>
            </a:r>
            <a:r>
              <a:rPr lang="pt-BR" sz="2000" dirty="0">
                <a:latin typeface="Open Sans" panose="020B0606030504020204" pitchFamily="34" charset="0"/>
                <a:ea typeface="Open Sans" panose="020B0606030504020204" pitchFamily="34" charset="0"/>
                <a:cs typeface="Open Sans" panose="020B0606030504020204" pitchFamily="34" charset="0"/>
              </a:rPr>
              <a:t> será acessível em:</a:t>
            </a:r>
            <a:br>
              <a:rPr lang="pt-BR" sz="2000" dirty="0">
                <a:latin typeface="Open Sans" panose="020B0606030504020204" pitchFamily="34" charset="0"/>
                <a:ea typeface="Open Sans" panose="020B0606030504020204" pitchFamily="34" charset="0"/>
                <a:cs typeface="Open Sans" panose="020B0606030504020204" pitchFamily="34" charset="0"/>
              </a:rPr>
            </a:br>
            <a:r>
              <a:rPr lang="pt-BR" sz="1800" dirty="0">
                <a:latin typeface="Open Sans" panose="020B0606030504020204" pitchFamily="34" charset="0"/>
                <a:ea typeface="Open Sans" panose="020B0606030504020204" pitchFamily="34" charset="0"/>
                <a:cs typeface="Open Sans" panose="020B0606030504020204" pitchFamily="34" charset="0"/>
              </a:rPr>
              <a:t>	</a:t>
            </a:r>
            <a:r>
              <a:rPr lang="pt-BR" sz="1600" dirty="0">
                <a:latin typeface="Courier New" panose="02070309020205020404" pitchFamily="49" charset="0"/>
                <a:cs typeface="Courier New" panose="02070309020205020404" pitchFamily="49" charset="0"/>
              </a:rPr>
              <a:t>http://localhost:6006</a:t>
            </a:r>
            <a:endParaRPr lang="pt-BR"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55301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815914-946A-9484-EDDF-06C5D3C2DB32}"/>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42F570D3-D03A-96A4-32DE-5009545BFFD9}"/>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8E78FAC1-09DA-D7DE-6268-C039415A6CAB}"/>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7075ED3E-0978-9D57-151F-F1851B2F402A}"/>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Monitoramento e rastreamento</a:t>
            </a:r>
          </a:p>
        </p:txBody>
      </p:sp>
      <p:pic>
        <p:nvPicPr>
          <p:cNvPr id="3" name="Picture 2" descr="A screenshot of a computer&#10;&#10;AI-generated content may be incorrect.">
            <a:extLst>
              <a:ext uri="{FF2B5EF4-FFF2-40B4-BE49-F238E27FC236}">
                <a16:creationId xmlns:a16="http://schemas.microsoft.com/office/drawing/2014/main" id="{9DB7F293-87B8-7B72-634A-0D331C116F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2743" y="1432837"/>
            <a:ext cx="7663543" cy="4201687"/>
          </a:xfrm>
          <a:prstGeom prst="rect">
            <a:avLst/>
          </a:prstGeom>
          <a:effectLst>
            <a:outerShdw blurRad="50800" dist="38100" dir="2700000" algn="tl" rotWithShape="0">
              <a:prstClr val="black">
                <a:alpha val="40000"/>
              </a:prstClr>
            </a:outerShdw>
          </a:effectLst>
        </p:spPr>
      </p:pic>
      <p:sp>
        <p:nvSpPr>
          <p:cNvPr id="11" name="TextBox 10">
            <a:extLst>
              <a:ext uri="{FF2B5EF4-FFF2-40B4-BE49-F238E27FC236}">
                <a16:creationId xmlns:a16="http://schemas.microsoft.com/office/drawing/2014/main" id="{5B6FAB3F-BC9C-BA17-2CE6-F230FC41B731}"/>
              </a:ext>
            </a:extLst>
          </p:cNvPr>
          <p:cNvSpPr txBox="1"/>
          <p:nvPr/>
        </p:nvSpPr>
        <p:spPr>
          <a:xfrm>
            <a:off x="464457" y="1428452"/>
            <a:ext cx="6096000" cy="2000548"/>
          </a:xfrm>
          <a:prstGeom prst="rect">
            <a:avLst/>
          </a:prstGeom>
          <a:noFill/>
        </p:spPr>
        <p:txBody>
          <a:bodyPr wrap="square">
            <a:spAutoFit/>
          </a:bodyPr>
          <a:lstStyle/>
          <a:p>
            <a:pPr>
              <a:spcAft>
                <a:spcPts val="600"/>
              </a:spcAft>
            </a:pPr>
            <a:r>
              <a:rPr lang="pt-BR" sz="2400" b="1" dirty="0" err="1">
                <a:latin typeface="Open Sans" panose="020B0606030504020204" pitchFamily="34" charset="0"/>
                <a:ea typeface="Open Sans" panose="020B0606030504020204" pitchFamily="34" charset="0"/>
                <a:cs typeface="Open Sans" panose="020B0606030504020204" pitchFamily="34" charset="0"/>
              </a:rPr>
              <a:t>TensorBoard</a:t>
            </a:r>
            <a:endParaRPr lang="pt-BR" sz="2400" b="1" dirty="0">
              <a:latin typeface="Open Sans" panose="020B0606030504020204" pitchFamily="34" charset="0"/>
              <a:ea typeface="Open Sans" panose="020B0606030504020204" pitchFamily="34" charset="0"/>
              <a:cs typeface="Open Sans" panose="020B0606030504020204" pitchFamily="34" charset="0"/>
            </a:endParaRPr>
          </a:p>
          <a:p>
            <a:pPr marL="342900" indent="-342900">
              <a:spcAft>
                <a:spcPts val="600"/>
              </a:spcAft>
              <a:buFont typeface="Arial" panose="020B0604020202020204" pitchFamily="34" charset="0"/>
              <a:buChar char="•"/>
            </a:pPr>
            <a:r>
              <a:rPr lang="pt-BR" sz="2000" i="1" dirty="0" err="1">
                <a:latin typeface="Open Sans" panose="020B0606030504020204" pitchFamily="34" charset="0"/>
                <a:ea typeface="Open Sans" panose="020B0606030504020204" pitchFamily="34" charset="0"/>
                <a:cs typeface="Open Sans" panose="020B0606030504020204" pitchFamily="34" charset="0"/>
              </a:rPr>
              <a:t>Loss</a:t>
            </a:r>
            <a:r>
              <a:rPr lang="pt-BR" sz="2000" dirty="0">
                <a:latin typeface="Open Sans" panose="020B0606030504020204" pitchFamily="34" charset="0"/>
                <a:ea typeface="Open Sans" panose="020B0606030504020204" pitchFamily="34" charset="0"/>
                <a:cs typeface="Open Sans" panose="020B0606030504020204" pitchFamily="34" charset="0"/>
              </a:rPr>
              <a:t> </a:t>
            </a:r>
            <a:r>
              <a:rPr lang="pt-BR" sz="2000" b="1" dirty="0" err="1">
                <a:latin typeface="Open Sans" panose="020B0606030504020204" pitchFamily="34" charset="0"/>
                <a:ea typeface="Open Sans" panose="020B0606030504020204" pitchFamily="34" charset="0"/>
                <a:cs typeface="Open Sans" panose="020B0606030504020204" pitchFamily="34" charset="0"/>
              </a:rPr>
              <a:t>train</a:t>
            </a:r>
            <a:r>
              <a:rPr lang="pt-BR" sz="2000" dirty="0">
                <a:latin typeface="Open Sans" panose="020B0606030504020204" pitchFamily="34" charset="0"/>
                <a:ea typeface="Open Sans" panose="020B0606030504020204" pitchFamily="34" charset="0"/>
                <a:cs typeface="Open Sans" panose="020B0606030504020204" pitchFamily="34" charset="0"/>
              </a:rPr>
              <a:t> </a:t>
            </a:r>
            <a:r>
              <a:rPr lang="pt-BR" sz="2000" dirty="0" err="1">
                <a:latin typeface="Open Sans" panose="020B0606030504020204" pitchFamily="34" charset="0"/>
                <a:ea typeface="Open Sans" panose="020B0606030504020204" pitchFamily="34" charset="0"/>
                <a:cs typeface="Open Sans" panose="020B0606030504020204" pitchFamily="34" charset="0"/>
              </a:rPr>
              <a:t>vs</a:t>
            </a:r>
            <a:r>
              <a:rPr lang="pt-BR" sz="2000" dirty="0">
                <a:latin typeface="Open Sans" panose="020B0606030504020204" pitchFamily="34" charset="0"/>
                <a:ea typeface="Open Sans" panose="020B0606030504020204" pitchFamily="34" charset="0"/>
                <a:cs typeface="Open Sans" panose="020B0606030504020204" pitchFamily="34" charset="0"/>
              </a:rPr>
              <a:t> </a:t>
            </a:r>
            <a:r>
              <a:rPr lang="pt-BR" sz="2000" b="1" dirty="0" err="1">
                <a:latin typeface="Open Sans" panose="020B0606030504020204" pitchFamily="34" charset="0"/>
                <a:ea typeface="Open Sans" panose="020B0606030504020204" pitchFamily="34" charset="0"/>
                <a:cs typeface="Open Sans" panose="020B0606030504020204" pitchFamily="34" charset="0"/>
              </a:rPr>
              <a:t>val</a:t>
            </a:r>
            <a:endParaRPr lang="pt-BR" sz="2000" b="1" dirty="0">
              <a:latin typeface="Open Sans" panose="020B0606030504020204" pitchFamily="34" charset="0"/>
              <a:ea typeface="Open Sans" panose="020B0606030504020204" pitchFamily="34" charset="0"/>
              <a:cs typeface="Open Sans" panose="020B0606030504020204" pitchFamily="34" charset="0"/>
            </a:endParaRPr>
          </a:p>
          <a:p>
            <a:pPr marL="342900" indent="-342900">
              <a:spcAft>
                <a:spcPts val="600"/>
              </a:spcAft>
              <a:buFont typeface="Arial" panose="020B0604020202020204" pitchFamily="34" charset="0"/>
              <a:buChar char="•"/>
            </a:pPr>
            <a:r>
              <a:rPr lang="pt-BR" sz="2000" i="1" dirty="0" err="1">
                <a:latin typeface="Open Sans" panose="020B0606030504020204" pitchFamily="34" charset="0"/>
                <a:ea typeface="Open Sans" panose="020B0606030504020204" pitchFamily="34" charset="0"/>
                <a:cs typeface="Open Sans" panose="020B0606030504020204" pitchFamily="34" charset="0"/>
              </a:rPr>
              <a:t>Accuracy</a:t>
            </a:r>
            <a:endParaRPr lang="pt-BR" sz="2000" i="1" dirty="0">
              <a:latin typeface="Open Sans" panose="020B0606030504020204" pitchFamily="34" charset="0"/>
              <a:ea typeface="Open Sans" panose="020B0606030504020204" pitchFamily="34" charset="0"/>
              <a:cs typeface="Open Sans" panose="020B0606030504020204" pitchFamily="34" charset="0"/>
            </a:endParaRPr>
          </a:p>
          <a:p>
            <a:pPr marL="342900" indent="-342900">
              <a:spcAft>
                <a:spcPts val="600"/>
              </a:spcAft>
              <a:buFont typeface="Arial" panose="020B0604020202020204" pitchFamily="34" charset="0"/>
              <a:buChar char="•"/>
            </a:pPr>
            <a:r>
              <a:rPr lang="pt-BR" sz="2000" i="1" dirty="0">
                <a:latin typeface="Open Sans" panose="020B0606030504020204" pitchFamily="34" charset="0"/>
                <a:ea typeface="Open Sans" panose="020B0606030504020204" pitchFamily="34" charset="0"/>
                <a:cs typeface="Open Sans" panose="020B0606030504020204" pitchFamily="34" charset="0"/>
              </a:rPr>
              <a:t>Learning Rate curve</a:t>
            </a:r>
          </a:p>
          <a:p>
            <a:pPr marL="342900" indent="-342900">
              <a:spcAft>
                <a:spcPts val="600"/>
              </a:spcAft>
              <a:buFont typeface="Arial" panose="020B0604020202020204" pitchFamily="34" charset="0"/>
              <a:buChar char="•"/>
            </a:pPr>
            <a:r>
              <a:rPr lang="pt-BR" sz="2000" dirty="0">
                <a:latin typeface="Open Sans" panose="020B0606030504020204" pitchFamily="34" charset="0"/>
                <a:ea typeface="Open Sans" panose="020B0606030504020204" pitchFamily="34" charset="0"/>
                <a:cs typeface="Open Sans" panose="020B0606030504020204" pitchFamily="34" charset="0"/>
              </a:rPr>
              <a:t>Histogramas de pesos</a:t>
            </a:r>
          </a:p>
        </p:txBody>
      </p:sp>
      <p:sp>
        <p:nvSpPr>
          <p:cNvPr id="13" name="TextBox 12">
            <a:extLst>
              <a:ext uri="{FF2B5EF4-FFF2-40B4-BE49-F238E27FC236}">
                <a16:creationId xmlns:a16="http://schemas.microsoft.com/office/drawing/2014/main" id="{FCE53901-6118-DDD9-E367-DCA281EE0CDA}"/>
              </a:ext>
            </a:extLst>
          </p:cNvPr>
          <p:cNvSpPr txBox="1"/>
          <p:nvPr/>
        </p:nvSpPr>
        <p:spPr>
          <a:xfrm>
            <a:off x="5892798" y="5649039"/>
            <a:ext cx="5689600" cy="307777"/>
          </a:xfrm>
          <a:prstGeom prst="rect">
            <a:avLst/>
          </a:prstGeom>
          <a:noFill/>
        </p:spPr>
        <p:txBody>
          <a:bodyPr wrap="square">
            <a:spAutoFit/>
          </a:bodyPr>
          <a:lstStyle/>
          <a:p>
            <a:pPr algn="r"/>
            <a:r>
              <a:rPr lang="pt-BR" sz="1400" dirty="0" err="1">
                <a:solidFill>
                  <a:schemeClr val="bg1">
                    <a:lumMod val="75000"/>
                  </a:schemeClr>
                </a:solidFill>
              </a:rPr>
              <a:t>Get</a:t>
            </a:r>
            <a:r>
              <a:rPr lang="pt-BR" sz="1400" dirty="0">
                <a:solidFill>
                  <a:schemeClr val="bg1">
                    <a:lumMod val="75000"/>
                  </a:schemeClr>
                </a:solidFill>
              </a:rPr>
              <a:t> </a:t>
            </a:r>
            <a:r>
              <a:rPr lang="pt-BR" sz="1400" dirty="0" err="1">
                <a:solidFill>
                  <a:schemeClr val="bg1">
                    <a:lumMod val="75000"/>
                  </a:schemeClr>
                </a:solidFill>
              </a:rPr>
              <a:t>started</a:t>
            </a:r>
            <a:r>
              <a:rPr lang="pt-BR" sz="1400" dirty="0">
                <a:solidFill>
                  <a:schemeClr val="bg1">
                    <a:lumMod val="75000"/>
                  </a:schemeClr>
                </a:solidFill>
              </a:rPr>
              <a:t>: https://www.tensorflow.org/tensorboard/get_started</a:t>
            </a:r>
          </a:p>
        </p:txBody>
      </p:sp>
    </p:spTree>
    <p:extLst>
      <p:ext uri="{BB962C8B-B14F-4D97-AF65-F5344CB8AC3E}">
        <p14:creationId xmlns:p14="http://schemas.microsoft.com/office/powerpoint/2010/main" val="1511096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988A9-EE40-85BE-E9DC-414611FB9289}"/>
            </a:ext>
          </a:extLst>
        </p:cNvPr>
        <p:cNvGrpSpPr/>
        <p:nvPr/>
      </p:nvGrpSpPr>
      <p:grpSpPr>
        <a:xfrm>
          <a:off x="0" y="0"/>
          <a:ext cx="0" cy="0"/>
          <a:chOff x="0" y="0"/>
          <a:chExt cx="0" cy="0"/>
        </a:xfrm>
      </p:grpSpPr>
      <p:pic>
        <p:nvPicPr>
          <p:cNvPr id="6" name="Picture 5" descr="A black background with a black square&#10;&#10;Description automatically generated with medium confidence">
            <a:extLst>
              <a:ext uri="{FF2B5EF4-FFF2-40B4-BE49-F238E27FC236}">
                <a16:creationId xmlns:a16="http://schemas.microsoft.com/office/drawing/2014/main" id="{B18B6E4D-7A2F-D371-99C6-F94858D3A12F}"/>
              </a:ext>
            </a:extLst>
          </p:cNvPr>
          <p:cNvPicPr>
            <a:picLocks noChangeAspect="1"/>
          </p:cNvPicPr>
          <p:nvPr/>
        </p:nvPicPr>
        <p:blipFill rotWithShape="1">
          <a:blip r:embed="rId2">
            <a:extLst>
              <a:ext uri="{28A0092B-C50C-407E-A947-70E740481C1C}">
                <a14:useLocalDpi xmlns:a14="http://schemas.microsoft.com/office/drawing/2010/main" val="0"/>
              </a:ext>
            </a:extLst>
          </a:blip>
          <a:srcRect b="54703"/>
          <a:stretch/>
        </p:blipFill>
        <p:spPr>
          <a:xfrm>
            <a:off x="10129449" y="6294737"/>
            <a:ext cx="1696053" cy="354433"/>
          </a:xfrm>
          <a:prstGeom prst="rect">
            <a:avLst/>
          </a:prstGeom>
        </p:spPr>
      </p:pic>
      <p:sp>
        <p:nvSpPr>
          <p:cNvPr id="7" name="TextBox 6">
            <a:extLst>
              <a:ext uri="{FF2B5EF4-FFF2-40B4-BE49-F238E27FC236}">
                <a16:creationId xmlns:a16="http://schemas.microsoft.com/office/drawing/2014/main" id="{CA5B3FFA-0A89-0703-F31A-E09E115CA1AD}"/>
              </a:ext>
            </a:extLst>
          </p:cNvPr>
          <p:cNvSpPr txBox="1"/>
          <p:nvPr/>
        </p:nvSpPr>
        <p:spPr>
          <a:xfrm>
            <a:off x="292608" y="6303974"/>
            <a:ext cx="4840043" cy="461665"/>
          </a:xfrm>
          <a:prstGeom prst="rect">
            <a:avLst/>
          </a:prstGeom>
          <a:noFill/>
        </p:spPr>
        <p:txBody>
          <a:bodyPr wrap="none" rtlCol="0">
            <a:spAutoFit/>
          </a:bodyPr>
          <a:lstStyle/>
          <a:p>
            <a:r>
              <a:rPr lang="it-IT" sz="1200" b="1" dirty="0">
                <a:latin typeface="Open Sans" panose="020B0606030504020204" pitchFamily="34" charset="0"/>
                <a:cs typeface="Open Sans" panose="020B0606030504020204" pitchFamily="34" charset="0"/>
              </a:rPr>
              <a:t>Novembro 2025 </a:t>
            </a:r>
            <a:r>
              <a:rPr lang="it-IT" sz="1200" dirty="0">
                <a:solidFill>
                  <a:srgbClr val="92D050"/>
                </a:solidFill>
                <a:latin typeface="Open Sans" panose="020B0606030504020204" pitchFamily="34" charset="0"/>
                <a:cs typeface="Open Sans" panose="020B0606030504020204" pitchFamily="34" charset="0"/>
              </a:rPr>
              <a:t>| Bootcamp AI &amp; Data Deloitte PNT | </a:t>
            </a:r>
            <a:r>
              <a:rPr lang="it-IT" sz="1200" b="1" dirty="0">
                <a:solidFill>
                  <a:srgbClr val="92D050"/>
                </a:solidFill>
                <a:latin typeface="Open Sans" panose="020B0606030504020204" pitchFamily="34" charset="0"/>
                <a:cs typeface="Open Sans" panose="020B0606030504020204" pitchFamily="34" charset="0"/>
              </a:rPr>
              <a:t>Semana 2</a:t>
            </a:r>
            <a:br>
              <a:rPr lang="en-US" sz="1200" b="1" dirty="0">
                <a:solidFill>
                  <a:srgbClr val="92D050"/>
                </a:solidFill>
                <a:latin typeface="Open Sans" panose="020B0606030504020204" pitchFamily="34" charset="0"/>
                <a:cs typeface="Open Sans" panose="020B0606030504020204" pitchFamily="34" charset="0"/>
              </a:rPr>
            </a:br>
            <a:endParaRPr lang="pt-BR" sz="1200" dirty="0">
              <a:solidFill>
                <a:srgbClr val="92D050"/>
              </a:solidFill>
            </a:endParaRPr>
          </a:p>
        </p:txBody>
      </p:sp>
      <p:sp>
        <p:nvSpPr>
          <p:cNvPr id="9" name="TextBox 8">
            <a:extLst>
              <a:ext uri="{FF2B5EF4-FFF2-40B4-BE49-F238E27FC236}">
                <a16:creationId xmlns:a16="http://schemas.microsoft.com/office/drawing/2014/main" id="{9126DACA-0E79-56C7-DFA6-CFD9402B8114}"/>
              </a:ext>
            </a:extLst>
          </p:cNvPr>
          <p:cNvSpPr txBox="1"/>
          <p:nvPr/>
        </p:nvSpPr>
        <p:spPr>
          <a:xfrm>
            <a:off x="308990" y="178612"/>
            <a:ext cx="11600873" cy="584775"/>
          </a:xfrm>
          <a:prstGeom prst="rect">
            <a:avLst/>
          </a:prstGeom>
          <a:noFill/>
        </p:spPr>
        <p:txBody>
          <a:bodyPr wrap="square">
            <a:spAutoFit/>
          </a:bodyPr>
          <a:lstStyle>
            <a:defPPr>
              <a:defRPr lang="pt-BR"/>
            </a:defPPr>
            <a:lvl1pPr>
              <a:buNone/>
              <a:defRPr sz="3200" b="1" i="1">
                <a:latin typeface="Open Sans" panose="020B0606030504020204" pitchFamily="34" charset="0"/>
                <a:ea typeface="Open Sans" panose="020B0606030504020204" pitchFamily="34" charset="0"/>
                <a:cs typeface="Open Sans" panose="020B0606030504020204" pitchFamily="34" charset="0"/>
              </a:defRPr>
            </a:lvl1pPr>
          </a:lstStyle>
          <a:p>
            <a:r>
              <a:rPr lang="pt-BR" i="0" dirty="0"/>
              <a:t>Organização de projeto</a:t>
            </a:r>
          </a:p>
        </p:txBody>
      </p:sp>
      <p:sp>
        <p:nvSpPr>
          <p:cNvPr id="10" name="TextBox 9">
            <a:extLst>
              <a:ext uri="{FF2B5EF4-FFF2-40B4-BE49-F238E27FC236}">
                <a16:creationId xmlns:a16="http://schemas.microsoft.com/office/drawing/2014/main" id="{CC125656-2707-B4A7-9D51-85D7F3463328}"/>
              </a:ext>
            </a:extLst>
          </p:cNvPr>
          <p:cNvSpPr txBox="1"/>
          <p:nvPr/>
        </p:nvSpPr>
        <p:spPr>
          <a:xfrm>
            <a:off x="0" y="5800206"/>
            <a:ext cx="7838985" cy="276999"/>
          </a:xfrm>
          <a:prstGeom prst="rect">
            <a:avLst/>
          </a:prstGeom>
          <a:solidFill>
            <a:srgbClr val="F71169"/>
          </a:solidFill>
        </p:spPr>
        <p:txBody>
          <a:bodyPr wrap="square">
            <a:spAutoFit/>
          </a:bodyPr>
          <a:lstStyle>
            <a:defPPr>
              <a:defRPr lang="pt-BR"/>
            </a:defPPr>
            <a:lvl1pPr lvl="0" eaLnBrk="0" fontAlgn="base" hangingPunct="0">
              <a:spcBef>
                <a:spcPct val="0"/>
              </a:spcBef>
              <a:spcAft>
                <a:spcPct val="0"/>
              </a:spcAft>
              <a:defRPr sz="12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pt-BR" dirty="0"/>
              <a:t>Treinar sem estrutura é como cozinhar sem receita: dá para improvisar… mas raramente vira restaurante</a:t>
            </a:r>
          </a:p>
        </p:txBody>
      </p:sp>
      <p:sp>
        <p:nvSpPr>
          <p:cNvPr id="12" name="TextBox 11">
            <a:extLst>
              <a:ext uri="{FF2B5EF4-FFF2-40B4-BE49-F238E27FC236}">
                <a16:creationId xmlns:a16="http://schemas.microsoft.com/office/drawing/2014/main" id="{4FA11DAD-59CF-426F-16E6-F161EB25BC30}"/>
              </a:ext>
            </a:extLst>
          </p:cNvPr>
          <p:cNvSpPr txBox="1"/>
          <p:nvPr/>
        </p:nvSpPr>
        <p:spPr>
          <a:xfrm>
            <a:off x="867864" y="1035027"/>
            <a:ext cx="6103256" cy="2246769"/>
          </a:xfrm>
          <a:prstGeom prst="rect">
            <a:avLst/>
          </a:prstGeom>
          <a:noFill/>
        </p:spPr>
        <p:txBody>
          <a:bodyPr wrap="square">
            <a:spAutoFit/>
          </a:bodyPr>
          <a:lstStyle/>
          <a:p>
            <a:pPr>
              <a:spcAft>
                <a:spcPts val="600"/>
              </a:spcAft>
              <a:buNone/>
            </a:pPr>
            <a:r>
              <a:rPr lang="pt-BR" sz="2400" b="1" dirty="0">
                <a:latin typeface="Open Sans" panose="020B0606030504020204" pitchFamily="34" charset="0"/>
                <a:ea typeface="Open Sans" panose="020B0606030504020204" pitchFamily="34" charset="0"/>
                <a:cs typeface="Open Sans" panose="020B0606030504020204" pitchFamily="34" charset="0"/>
              </a:rPr>
              <a:t>Por que organização importa?</a:t>
            </a: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Reprodutibilidade</a:t>
            </a: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Colaboração</a:t>
            </a: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Escalabilidade</a:t>
            </a:r>
          </a:p>
          <a:p>
            <a:pPr marL="800100" lvl="1" indent="-342900">
              <a:spcAft>
                <a:spcPts val="600"/>
              </a:spcAft>
              <a:buFont typeface="Arial" panose="020B0604020202020204" pitchFamily="34" charset="0"/>
              <a:buChar char="•"/>
            </a:pPr>
            <a:r>
              <a:rPr lang="pt-BR" sz="2400" dirty="0">
                <a:latin typeface="Open Sans" panose="020B0606030504020204" pitchFamily="34" charset="0"/>
                <a:ea typeface="Open Sans" panose="020B0606030504020204" pitchFamily="34" charset="0"/>
                <a:cs typeface="Open Sans" panose="020B0606030504020204" pitchFamily="34" charset="0"/>
              </a:rPr>
              <a:t>Auditoria e rastreio</a:t>
            </a:r>
          </a:p>
        </p:txBody>
      </p:sp>
      <p:sp>
        <p:nvSpPr>
          <p:cNvPr id="13" name="Rectangle: Rounded Corners 12">
            <a:extLst>
              <a:ext uri="{FF2B5EF4-FFF2-40B4-BE49-F238E27FC236}">
                <a16:creationId xmlns:a16="http://schemas.microsoft.com/office/drawing/2014/main" id="{95A78366-F71F-69ED-9B4C-80FF50D55D69}"/>
              </a:ext>
            </a:extLst>
          </p:cNvPr>
          <p:cNvSpPr/>
          <p:nvPr/>
        </p:nvSpPr>
        <p:spPr>
          <a:xfrm>
            <a:off x="6784805" y="1200643"/>
            <a:ext cx="4539331" cy="4162306"/>
          </a:xfrm>
          <a:prstGeom prst="roundRect">
            <a:avLst>
              <a:gd name="adj" fmla="val 8121"/>
            </a:avLst>
          </a:prstGeom>
          <a:solidFill>
            <a:srgbClr val="243250"/>
          </a:solidFill>
          <a:effectLst>
            <a:outerShdw blurRad="50800" dist="38100" dir="2700000" algn="tl" rotWithShape="0">
              <a:prstClr val="black">
                <a:alpha val="40000"/>
              </a:prstClr>
            </a:outerShdw>
          </a:effectLst>
        </p:spPr>
        <p:txBody>
          <a:bodyPr wrap="square">
            <a:spAutoFit/>
          </a:bodyPr>
          <a:lstStyle/>
          <a:p>
            <a:endParaRPr lang="pt-BR" dirty="0">
              <a:solidFill>
                <a:schemeClr val="tx1"/>
              </a:solidFill>
            </a:endParaRPr>
          </a:p>
          <a:p>
            <a:endParaRPr lang="pt-BR" dirty="0"/>
          </a:p>
          <a:p>
            <a:endParaRPr lang="pt-BR" dirty="0">
              <a:solidFill>
                <a:schemeClr val="tx1"/>
              </a:solidFill>
            </a:endParaRPr>
          </a:p>
          <a:p>
            <a:endParaRPr lang="pt-BR" dirty="0"/>
          </a:p>
          <a:p>
            <a:endParaRPr lang="pt-BR" dirty="0">
              <a:solidFill>
                <a:schemeClr val="tx1"/>
              </a:solidFill>
            </a:endParaRPr>
          </a:p>
          <a:p>
            <a:endParaRPr lang="pt-BR" dirty="0"/>
          </a:p>
          <a:p>
            <a:endParaRPr lang="pt-BR" dirty="0">
              <a:solidFill>
                <a:schemeClr val="tx1"/>
              </a:solidFill>
            </a:endParaRPr>
          </a:p>
          <a:p>
            <a:endParaRPr lang="pt-BR" dirty="0"/>
          </a:p>
          <a:p>
            <a:endParaRPr lang="pt-BR" dirty="0"/>
          </a:p>
          <a:p>
            <a:endParaRPr lang="pt-BR" dirty="0"/>
          </a:p>
          <a:p>
            <a:endParaRPr lang="pt-BR" dirty="0"/>
          </a:p>
          <a:p>
            <a:endParaRPr lang="pt-BR" dirty="0"/>
          </a:p>
          <a:p>
            <a:endParaRPr lang="pt-BR" dirty="0">
              <a:solidFill>
                <a:schemeClr val="tx1"/>
              </a:solidFill>
            </a:endParaRPr>
          </a:p>
          <a:p>
            <a:endParaRPr lang="pt-BR" dirty="0">
              <a:solidFill>
                <a:schemeClr val="tx1"/>
              </a:solidFill>
            </a:endParaRPr>
          </a:p>
        </p:txBody>
      </p:sp>
      <p:sp>
        <p:nvSpPr>
          <p:cNvPr id="14" name="TextBox 13">
            <a:extLst>
              <a:ext uri="{FF2B5EF4-FFF2-40B4-BE49-F238E27FC236}">
                <a16:creationId xmlns:a16="http://schemas.microsoft.com/office/drawing/2014/main" id="{564F8657-7144-8367-5449-A34A1DE47FFD}"/>
              </a:ext>
            </a:extLst>
          </p:cNvPr>
          <p:cNvSpPr txBox="1"/>
          <p:nvPr/>
        </p:nvSpPr>
        <p:spPr>
          <a:xfrm>
            <a:off x="6604015" y="1296637"/>
            <a:ext cx="4004667" cy="3970318"/>
          </a:xfrm>
          <a:custGeom>
            <a:avLst/>
            <a:gdLst>
              <a:gd name="connsiteX0" fmla="*/ 0 w 8090154"/>
              <a:gd name="connsiteY0" fmla="*/ 0 h 2031325"/>
              <a:gd name="connsiteX1" fmla="*/ 8090154 w 8090154"/>
              <a:gd name="connsiteY1" fmla="*/ 0 h 2031325"/>
              <a:gd name="connsiteX2" fmla="*/ 8090154 w 8090154"/>
              <a:gd name="connsiteY2" fmla="*/ 2031325 h 2031325"/>
              <a:gd name="connsiteX3" fmla="*/ 0 w 8090154"/>
              <a:gd name="connsiteY3" fmla="*/ 2031325 h 2031325"/>
              <a:gd name="connsiteX4" fmla="*/ 0 w 8090154"/>
              <a:gd name="connsiteY4" fmla="*/ 0 h 2031325"/>
              <a:gd name="connsiteX0" fmla="*/ 0 w 8090154"/>
              <a:gd name="connsiteY0" fmla="*/ 0 h 2031325"/>
              <a:gd name="connsiteX1" fmla="*/ 8090154 w 8090154"/>
              <a:gd name="connsiteY1" fmla="*/ 0 h 2031325"/>
              <a:gd name="connsiteX2" fmla="*/ 8090154 w 8090154"/>
              <a:gd name="connsiteY2" fmla="*/ 210312 h 2031325"/>
              <a:gd name="connsiteX3" fmla="*/ 8090154 w 8090154"/>
              <a:gd name="connsiteY3" fmla="*/ 2031325 h 2031325"/>
              <a:gd name="connsiteX4" fmla="*/ 0 w 8090154"/>
              <a:gd name="connsiteY4" fmla="*/ 2031325 h 2031325"/>
              <a:gd name="connsiteX5" fmla="*/ 0 w 8090154"/>
              <a:gd name="connsiteY5" fmla="*/ 0 h 2031325"/>
              <a:gd name="connsiteX0" fmla="*/ 0 w 8090154"/>
              <a:gd name="connsiteY0" fmla="*/ 18288 h 2049613"/>
              <a:gd name="connsiteX1" fmla="*/ 7879842 w 8090154"/>
              <a:gd name="connsiteY1" fmla="*/ 0 h 2049613"/>
              <a:gd name="connsiteX2" fmla="*/ 8090154 w 8090154"/>
              <a:gd name="connsiteY2" fmla="*/ 18288 h 2049613"/>
              <a:gd name="connsiteX3" fmla="*/ 8090154 w 8090154"/>
              <a:gd name="connsiteY3" fmla="*/ 228600 h 2049613"/>
              <a:gd name="connsiteX4" fmla="*/ 8090154 w 8090154"/>
              <a:gd name="connsiteY4" fmla="*/ 2049613 h 2049613"/>
              <a:gd name="connsiteX5" fmla="*/ 0 w 8090154"/>
              <a:gd name="connsiteY5" fmla="*/ 2049613 h 2049613"/>
              <a:gd name="connsiteX6" fmla="*/ 0 w 8090154"/>
              <a:gd name="connsiteY6" fmla="*/ 18288 h 2049613"/>
              <a:gd name="connsiteX0" fmla="*/ 0 w 8529905"/>
              <a:gd name="connsiteY0" fmla="*/ 23437 h 2054762"/>
              <a:gd name="connsiteX1" fmla="*/ 7879842 w 8529905"/>
              <a:gd name="connsiteY1" fmla="*/ 5149 h 2054762"/>
              <a:gd name="connsiteX2" fmla="*/ 8090154 w 8529905"/>
              <a:gd name="connsiteY2" fmla="*/ 23437 h 2054762"/>
              <a:gd name="connsiteX3" fmla="*/ 8090154 w 8529905"/>
              <a:gd name="connsiteY3" fmla="*/ 233749 h 2054762"/>
              <a:gd name="connsiteX4" fmla="*/ 8090154 w 8529905"/>
              <a:gd name="connsiteY4" fmla="*/ 2054762 h 2054762"/>
              <a:gd name="connsiteX5" fmla="*/ 0 w 8529905"/>
              <a:gd name="connsiteY5" fmla="*/ 2054762 h 2054762"/>
              <a:gd name="connsiteX6" fmla="*/ 0 w 8529905"/>
              <a:gd name="connsiteY6" fmla="*/ 23437 h 2054762"/>
              <a:gd name="connsiteX0" fmla="*/ 0 w 8494232"/>
              <a:gd name="connsiteY0" fmla="*/ 88628 h 2119953"/>
              <a:gd name="connsiteX1" fmla="*/ 7879842 w 8494232"/>
              <a:gd name="connsiteY1" fmla="*/ 70340 h 2119953"/>
              <a:gd name="connsiteX2" fmla="*/ 8090154 w 8494232"/>
              <a:gd name="connsiteY2" fmla="*/ 88628 h 2119953"/>
              <a:gd name="connsiteX3" fmla="*/ 8090154 w 8494232"/>
              <a:gd name="connsiteY3" fmla="*/ 298940 h 2119953"/>
              <a:gd name="connsiteX4" fmla="*/ 8090154 w 8494232"/>
              <a:gd name="connsiteY4" fmla="*/ 2119953 h 2119953"/>
              <a:gd name="connsiteX5" fmla="*/ 0 w 8494232"/>
              <a:gd name="connsiteY5" fmla="*/ 2119953 h 2119953"/>
              <a:gd name="connsiteX6" fmla="*/ 0 w 8494232"/>
              <a:gd name="connsiteY6" fmla="*/ 88628 h 2119953"/>
              <a:gd name="connsiteX0" fmla="*/ 0 w 8478789"/>
              <a:gd name="connsiteY0" fmla="*/ 55897 h 2087222"/>
              <a:gd name="connsiteX1" fmla="*/ 7879842 w 8478789"/>
              <a:gd name="connsiteY1" fmla="*/ 37609 h 2087222"/>
              <a:gd name="connsiteX2" fmla="*/ 8033004 w 8478789"/>
              <a:gd name="connsiteY2" fmla="*/ 105903 h 2087222"/>
              <a:gd name="connsiteX3" fmla="*/ 8090154 w 8478789"/>
              <a:gd name="connsiteY3" fmla="*/ 266209 h 2087222"/>
              <a:gd name="connsiteX4" fmla="*/ 8090154 w 8478789"/>
              <a:gd name="connsiteY4" fmla="*/ 2087222 h 2087222"/>
              <a:gd name="connsiteX5" fmla="*/ 0 w 8478789"/>
              <a:gd name="connsiteY5" fmla="*/ 2087222 h 2087222"/>
              <a:gd name="connsiteX6" fmla="*/ 0 w 8478789"/>
              <a:gd name="connsiteY6" fmla="*/ 55897 h 2087222"/>
              <a:gd name="connsiteX0" fmla="*/ 0 w 8478789"/>
              <a:gd name="connsiteY0" fmla="*/ 55897 h 2087222"/>
              <a:gd name="connsiteX1" fmla="*/ 7879842 w 8478789"/>
              <a:gd name="connsiteY1" fmla="*/ 37609 h 2087222"/>
              <a:gd name="connsiteX2" fmla="*/ 8033004 w 8478789"/>
              <a:gd name="connsiteY2" fmla="*/ 105903 h 2087222"/>
              <a:gd name="connsiteX3" fmla="*/ 8090154 w 8478789"/>
              <a:gd name="connsiteY3" fmla="*/ 266209 h 2087222"/>
              <a:gd name="connsiteX4" fmla="*/ 8090154 w 8478789"/>
              <a:gd name="connsiteY4" fmla="*/ 2087222 h 2087222"/>
              <a:gd name="connsiteX5" fmla="*/ 0 w 8478789"/>
              <a:gd name="connsiteY5" fmla="*/ 2087222 h 2087222"/>
              <a:gd name="connsiteX6" fmla="*/ 0 w 8478789"/>
              <a:gd name="connsiteY6" fmla="*/ 55897 h 2087222"/>
              <a:gd name="connsiteX0" fmla="*/ 0 w 8488348"/>
              <a:gd name="connsiteY0" fmla="*/ 58739 h 2090064"/>
              <a:gd name="connsiteX1" fmla="*/ 7879842 w 8488348"/>
              <a:gd name="connsiteY1" fmla="*/ 40451 h 2090064"/>
              <a:gd name="connsiteX2" fmla="*/ 8068722 w 8488348"/>
              <a:gd name="connsiteY2" fmla="*/ 103982 h 2090064"/>
              <a:gd name="connsiteX3" fmla="*/ 8090154 w 8488348"/>
              <a:gd name="connsiteY3" fmla="*/ 269051 h 2090064"/>
              <a:gd name="connsiteX4" fmla="*/ 8090154 w 8488348"/>
              <a:gd name="connsiteY4" fmla="*/ 2090064 h 2090064"/>
              <a:gd name="connsiteX5" fmla="*/ 0 w 8488348"/>
              <a:gd name="connsiteY5" fmla="*/ 2090064 h 2090064"/>
              <a:gd name="connsiteX6" fmla="*/ 0 w 8488348"/>
              <a:gd name="connsiteY6" fmla="*/ 58739 h 2090064"/>
              <a:gd name="connsiteX0" fmla="*/ 0 w 8154225"/>
              <a:gd name="connsiteY0" fmla="*/ 58739 h 2090064"/>
              <a:gd name="connsiteX1" fmla="*/ 7879842 w 8154225"/>
              <a:gd name="connsiteY1" fmla="*/ 40451 h 2090064"/>
              <a:gd name="connsiteX2" fmla="*/ 8068722 w 8154225"/>
              <a:gd name="connsiteY2" fmla="*/ 103982 h 2090064"/>
              <a:gd name="connsiteX3" fmla="*/ 8090154 w 8154225"/>
              <a:gd name="connsiteY3" fmla="*/ 269051 h 2090064"/>
              <a:gd name="connsiteX4" fmla="*/ 8090154 w 8154225"/>
              <a:gd name="connsiteY4" fmla="*/ 2090064 h 2090064"/>
              <a:gd name="connsiteX5" fmla="*/ 0 w 8154225"/>
              <a:gd name="connsiteY5" fmla="*/ 2090064 h 2090064"/>
              <a:gd name="connsiteX6" fmla="*/ 0 w 8154225"/>
              <a:gd name="connsiteY6" fmla="*/ 58739 h 2090064"/>
              <a:gd name="connsiteX0" fmla="*/ 0 w 8255072"/>
              <a:gd name="connsiteY0" fmla="*/ 92598 h 2123923"/>
              <a:gd name="connsiteX1" fmla="*/ 7879842 w 8255072"/>
              <a:gd name="connsiteY1" fmla="*/ 74310 h 2123923"/>
              <a:gd name="connsiteX2" fmla="*/ 8195722 w 8255072"/>
              <a:gd name="connsiteY2" fmla="*/ 87041 h 2123923"/>
              <a:gd name="connsiteX3" fmla="*/ 8090154 w 8255072"/>
              <a:gd name="connsiteY3" fmla="*/ 302910 h 2123923"/>
              <a:gd name="connsiteX4" fmla="*/ 8090154 w 8255072"/>
              <a:gd name="connsiteY4" fmla="*/ 2123923 h 2123923"/>
              <a:gd name="connsiteX5" fmla="*/ 0 w 8255072"/>
              <a:gd name="connsiteY5" fmla="*/ 2123923 h 2123923"/>
              <a:gd name="connsiteX6" fmla="*/ 0 w 8255072"/>
              <a:gd name="connsiteY6" fmla="*/ 92598 h 2123923"/>
              <a:gd name="connsiteX0" fmla="*/ 0 w 8154785"/>
              <a:gd name="connsiteY0" fmla="*/ 63624 h 2094949"/>
              <a:gd name="connsiteX1" fmla="*/ 7879842 w 8154785"/>
              <a:gd name="connsiteY1" fmla="*/ 45336 h 2094949"/>
              <a:gd name="connsiteX2" fmla="*/ 8069516 w 8154785"/>
              <a:gd name="connsiteY2" fmla="*/ 100929 h 2094949"/>
              <a:gd name="connsiteX3" fmla="*/ 8090154 w 8154785"/>
              <a:gd name="connsiteY3" fmla="*/ 273936 h 2094949"/>
              <a:gd name="connsiteX4" fmla="*/ 8090154 w 8154785"/>
              <a:gd name="connsiteY4" fmla="*/ 2094949 h 2094949"/>
              <a:gd name="connsiteX5" fmla="*/ 0 w 8154785"/>
              <a:gd name="connsiteY5" fmla="*/ 2094949 h 2094949"/>
              <a:gd name="connsiteX6" fmla="*/ 0 w 8154785"/>
              <a:gd name="connsiteY6" fmla="*/ 63624 h 2094949"/>
              <a:gd name="connsiteX0" fmla="*/ 0 w 8094790"/>
              <a:gd name="connsiteY0" fmla="*/ 18288 h 2049613"/>
              <a:gd name="connsiteX1" fmla="*/ 7879842 w 8094790"/>
              <a:gd name="connsiteY1" fmla="*/ 0 h 2049613"/>
              <a:gd name="connsiteX2" fmla="*/ 8069516 w 8094790"/>
              <a:gd name="connsiteY2" fmla="*/ 55593 h 2049613"/>
              <a:gd name="connsiteX3" fmla="*/ 8090154 w 8094790"/>
              <a:gd name="connsiteY3" fmla="*/ 228600 h 2049613"/>
              <a:gd name="connsiteX4" fmla="*/ 8090154 w 8094790"/>
              <a:gd name="connsiteY4" fmla="*/ 2049613 h 2049613"/>
              <a:gd name="connsiteX5" fmla="*/ 0 w 8094790"/>
              <a:gd name="connsiteY5" fmla="*/ 2049613 h 2049613"/>
              <a:gd name="connsiteX6" fmla="*/ 0 w 8094790"/>
              <a:gd name="connsiteY6" fmla="*/ 18288 h 2049613"/>
              <a:gd name="connsiteX0" fmla="*/ 0 w 8090690"/>
              <a:gd name="connsiteY0" fmla="*/ 19575 h 2050900"/>
              <a:gd name="connsiteX1" fmla="*/ 7879842 w 8090690"/>
              <a:gd name="connsiteY1" fmla="*/ 1287 h 2050900"/>
              <a:gd name="connsiteX2" fmla="*/ 8059991 w 8090690"/>
              <a:gd name="connsiteY2" fmla="*/ 33067 h 2050900"/>
              <a:gd name="connsiteX3" fmla="*/ 8090154 w 8090690"/>
              <a:gd name="connsiteY3" fmla="*/ 229887 h 2050900"/>
              <a:gd name="connsiteX4" fmla="*/ 8090154 w 8090690"/>
              <a:gd name="connsiteY4" fmla="*/ 2050900 h 2050900"/>
              <a:gd name="connsiteX5" fmla="*/ 0 w 8090690"/>
              <a:gd name="connsiteY5" fmla="*/ 2050900 h 2050900"/>
              <a:gd name="connsiteX6" fmla="*/ 0 w 8090690"/>
              <a:gd name="connsiteY6" fmla="*/ 19575 h 2050900"/>
              <a:gd name="connsiteX0" fmla="*/ 0 w 8093580"/>
              <a:gd name="connsiteY0" fmla="*/ 19014 h 2050339"/>
              <a:gd name="connsiteX1" fmla="*/ 7879842 w 8093580"/>
              <a:gd name="connsiteY1" fmla="*/ 726 h 2050339"/>
              <a:gd name="connsiteX2" fmla="*/ 8067135 w 8093580"/>
              <a:gd name="connsiteY2" fmla="*/ 34887 h 2050339"/>
              <a:gd name="connsiteX3" fmla="*/ 8090154 w 8093580"/>
              <a:gd name="connsiteY3" fmla="*/ 229326 h 2050339"/>
              <a:gd name="connsiteX4" fmla="*/ 8090154 w 8093580"/>
              <a:gd name="connsiteY4" fmla="*/ 2050339 h 2050339"/>
              <a:gd name="connsiteX5" fmla="*/ 0 w 8093580"/>
              <a:gd name="connsiteY5" fmla="*/ 2050339 h 2050339"/>
              <a:gd name="connsiteX6" fmla="*/ 0 w 8093580"/>
              <a:gd name="connsiteY6" fmla="*/ 19014 h 2050339"/>
              <a:gd name="connsiteX0" fmla="*/ 0 w 8090154"/>
              <a:gd name="connsiteY0" fmla="*/ 19014 h 2050339"/>
              <a:gd name="connsiteX1" fmla="*/ 7879842 w 8090154"/>
              <a:gd name="connsiteY1" fmla="*/ 726 h 2050339"/>
              <a:gd name="connsiteX2" fmla="*/ 8055229 w 8090154"/>
              <a:gd name="connsiteY2" fmla="*/ 34887 h 2050339"/>
              <a:gd name="connsiteX3" fmla="*/ 8090154 w 8090154"/>
              <a:gd name="connsiteY3" fmla="*/ 229326 h 2050339"/>
              <a:gd name="connsiteX4" fmla="*/ 8090154 w 8090154"/>
              <a:gd name="connsiteY4" fmla="*/ 2050339 h 2050339"/>
              <a:gd name="connsiteX5" fmla="*/ 0 w 8090154"/>
              <a:gd name="connsiteY5" fmla="*/ 2050339 h 2050339"/>
              <a:gd name="connsiteX6" fmla="*/ 0 w 8090154"/>
              <a:gd name="connsiteY6" fmla="*/ 19014 h 2050339"/>
              <a:gd name="connsiteX0" fmla="*/ 0 w 8090154"/>
              <a:gd name="connsiteY0" fmla="*/ 19014 h 2050339"/>
              <a:gd name="connsiteX1" fmla="*/ 7879842 w 8090154"/>
              <a:gd name="connsiteY1" fmla="*/ 726 h 2050339"/>
              <a:gd name="connsiteX2" fmla="*/ 8055229 w 8090154"/>
              <a:gd name="connsiteY2" fmla="*/ 34887 h 2050339"/>
              <a:gd name="connsiteX3" fmla="*/ 8090154 w 8090154"/>
              <a:gd name="connsiteY3" fmla="*/ 229326 h 2050339"/>
              <a:gd name="connsiteX4" fmla="*/ 8086155 w 8090154"/>
              <a:gd name="connsiteY4" fmla="*/ 1871663 h 2050339"/>
              <a:gd name="connsiteX5" fmla="*/ 8090154 w 8090154"/>
              <a:gd name="connsiteY5" fmla="*/ 2050339 h 2050339"/>
              <a:gd name="connsiteX6" fmla="*/ 0 w 8090154"/>
              <a:gd name="connsiteY6" fmla="*/ 2050339 h 2050339"/>
              <a:gd name="connsiteX7" fmla="*/ 0 w 8090154"/>
              <a:gd name="connsiteY7" fmla="*/ 19014 h 2050339"/>
              <a:gd name="connsiteX0" fmla="*/ 0 w 8090154"/>
              <a:gd name="connsiteY0" fmla="*/ 19014 h 2050339"/>
              <a:gd name="connsiteX1" fmla="*/ 7879842 w 8090154"/>
              <a:gd name="connsiteY1" fmla="*/ 726 h 2050339"/>
              <a:gd name="connsiteX2" fmla="*/ 8055229 w 8090154"/>
              <a:gd name="connsiteY2" fmla="*/ 34887 h 2050339"/>
              <a:gd name="connsiteX3" fmla="*/ 8090154 w 8090154"/>
              <a:gd name="connsiteY3" fmla="*/ 229326 h 2050339"/>
              <a:gd name="connsiteX4" fmla="*/ 8086155 w 8090154"/>
              <a:gd name="connsiteY4" fmla="*/ 1871663 h 2050339"/>
              <a:gd name="connsiteX5" fmla="*/ 8090154 w 8090154"/>
              <a:gd name="connsiteY5" fmla="*/ 2050339 h 2050339"/>
              <a:gd name="connsiteX6" fmla="*/ 7905180 w 8090154"/>
              <a:gd name="connsiteY6" fmla="*/ 2047875 h 2050339"/>
              <a:gd name="connsiteX7" fmla="*/ 0 w 8090154"/>
              <a:gd name="connsiteY7" fmla="*/ 2050339 h 2050339"/>
              <a:gd name="connsiteX8" fmla="*/ 0 w 8090154"/>
              <a:gd name="connsiteY8" fmla="*/ 19014 h 2050339"/>
              <a:gd name="connsiteX0" fmla="*/ 0 w 8548827"/>
              <a:gd name="connsiteY0" fmla="*/ 19014 h 2064013"/>
              <a:gd name="connsiteX1" fmla="*/ 7879842 w 8548827"/>
              <a:gd name="connsiteY1" fmla="*/ 726 h 2064013"/>
              <a:gd name="connsiteX2" fmla="*/ 8055229 w 8548827"/>
              <a:gd name="connsiteY2" fmla="*/ 34887 h 2064013"/>
              <a:gd name="connsiteX3" fmla="*/ 8090154 w 8548827"/>
              <a:gd name="connsiteY3" fmla="*/ 229326 h 2064013"/>
              <a:gd name="connsiteX4" fmla="*/ 8086155 w 8548827"/>
              <a:gd name="connsiteY4" fmla="*/ 1871663 h 2064013"/>
              <a:gd name="connsiteX5" fmla="*/ 8090154 w 8548827"/>
              <a:gd name="connsiteY5" fmla="*/ 2050339 h 2064013"/>
              <a:gd name="connsiteX6" fmla="*/ 7905180 w 8548827"/>
              <a:gd name="connsiteY6" fmla="*/ 2047875 h 2064013"/>
              <a:gd name="connsiteX7" fmla="*/ 0 w 8548827"/>
              <a:gd name="connsiteY7" fmla="*/ 2050339 h 2064013"/>
              <a:gd name="connsiteX8" fmla="*/ 0 w 8548827"/>
              <a:gd name="connsiteY8" fmla="*/ 19014 h 2064013"/>
              <a:gd name="connsiteX0" fmla="*/ 0 w 8102595"/>
              <a:gd name="connsiteY0" fmla="*/ 19014 h 2064013"/>
              <a:gd name="connsiteX1" fmla="*/ 7879842 w 8102595"/>
              <a:gd name="connsiteY1" fmla="*/ 726 h 2064013"/>
              <a:gd name="connsiteX2" fmla="*/ 8055229 w 8102595"/>
              <a:gd name="connsiteY2" fmla="*/ 34887 h 2064013"/>
              <a:gd name="connsiteX3" fmla="*/ 8090154 w 8102595"/>
              <a:gd name="connsiteY3" fmla="*/ 229326 h 2064013"/>
              <a:gd name="connsiteX4" fmla="*/ 8086155 w 8102595"/>
              <a:gd name="connsiteY4" fmla="*/ 1871663 h 2064013"/>
              <a:gd name="connsiteX5" fmla="*/ 8090154 w 8102595"/>
              <a:gd name="connsiteY5" fmla="*/ 2050339 h 2064013"/>
              <a:gd name="connsiteX6" fmla="*/ 7905180 w 8102595"/>
              <a:gd name="connsiteY6" fmla="*/ 2047875 h 2064013"/>
              <a:gd name="connsiteX7" fmla="*/ 0 w 8102595"/>
              <a:gd name="connsiteY7" fmla="*/ 2050339 h 2064013"/>
              <a:gd name="connsiteX8" fmla="*/ 0 w 8102595"/>
              <a:gd name="connsiteY8" fmla="*/ 19014 h 2064013"/>
              <a:gd name="connsiteX0" fmla="*/ 0 w 8102595"/>
              <a:gd name="connsiteY0" fmla="*/ 19014 h 2061053"/>
              <a:gd name="connsiteX1" fmla="*/ 7879842 w 8102595"/>
              <a:gd name="connsiteY1" fmla="*/ 726 h 2061053"/>
              <a:gd name="connsiteX2" fmla="*/ 8055229 w 8102595"/>
              <a:gd name="connsiteY2" fmla="*/ 34887 h 2061053"/>
              <a:gd name="connsiteX3" fmla="*/ 8090154 w 8102595"/>
              <a:gd name="connsiteY3" fmla="*/ 229326 h 2061053"/>
              <a:gd name="connsiteX4" fmla="*/ 8086155 w 8102595"/>
              <a:gd name="connsiteY4" fmla="*/ 1871663 h 2061053"/>
              <a:gd name="connsiteX5" fmla="*/ 8090154 w 8102595"/>
              <a:gd name="connsiteY5" fmla="*/ 2050339 h 2061053"/>
              <a:gd name="connsiteX6" fmla="*/ 7905180 w 8102595"/>
              <a:gd name="connsiteY6" fmla="*/ 2047875 h 2061053"/>
              <a:gd name="connsiteX7" fmla="*/ 0 w 8102595"/>
              <a:gd name="connsiteY7" fmla="*/ 2050339 h 2061053"/>
              <a:gd name="connsiteX8" fmla="*/ 0 w 8102595"/>
              <a:gd name="connsiteY8" fmla="*/ 19014 h 2061053"/>
              <a:gd name="connsiteX0" fmla="*/ 0 w 8090154"/>
              <a:gd name="connsiteY0" fmla="*/ 19014 h 2050339"/>
              <a:gd name="connsiteX1" fmla="*/ 7879842 w 8090154"/>
              <a:gd name="connsiteY1" fmla="*/ 726 h 2050339"/>
              <a:gd name="connsiteX2" fmla="*/ 8055229 w 8090154"/>
              <a:gd name="connsiteY2" fmla="*/ 34887 h 2050339"/>
              <a:gd name="connsiteX3" fmla="*/ 8090154 w 8090154"/>
              <a:gd name="connsiteY3" fmla="*/ 229326 h 2050339"/>
              <a:gd name="connsiteX4" fmla="*/ 8086155 w 8090154"/>
              <a:gd name="connsiteY4" fmla="*/ 1871663 h 2050339"/>
              <a:gd name="connsiteX5" fmla="*/ 8071104 w 8090154"/>
              <a:gd name="connsiteY5" fmla="*/ 2031289 h 2050339"/>
              <a:gd name="connsiteX6" fmla="*/ 7905180 w 8090154"/>
              <a:gd name="connsiteY6" fmla="*/ 2047875 h 2050339"/>
              <a:gd name="connsiteX7" fmla="*/ 0 w 8090154"/>
              <a:gd name="connsiteY7" fmla="*/ 2050339 h 2050339"/>
              <a:gd name="connsiteX8" fmla="*/ 0 w 8090154"/>
              <a:gd name="connsiteY8" fmla="*/ 19014 h 2050339"/>
              <a:gd name="connsiteX0" fmla="*/ 0 w 8090154"/>
              <a:gd name="connsiteY0" fmla="*/ 19014 h 2050339"/>
              <a:gd name="connsiteX1" fmla="*/ 7879842 w 8090154"/>
              <a:gd name="connsiteY1" fmla="*/ 726 h 2050339"/>
              <a:gd name="connsiteX2" fmla="*/ 8055229 w 8090154"/>
              <a:gd name="connsiteY2" fmla="*/ 34887 h 2050339"/>
              <a:gd name="connsiteX3" fmla="*/ 8090154 w 8090154"/>
              <a:gd name="connsiteY3" fmla="*/ 229326 h 2050339"/>
              <a:gd name="connsiteX4" fmla="*/ 8086155 w 8090154"/>
              <a:gd name="connsiteY4" fmla="*/ 1871663 h 2050339"/>
              <a:gd name="connsiteX5" fmla="*/ 8067929 w 8090154"/>
              <a:gd name="connsiteY5" fmla="*/ 2031289 h 2050339"/>
              <a:gd name="connsiteX6" fmla="*/ 7905180 w 8090154"/>
              <a:gd name="connsiteY6" fmla="*/ 2047875 h 2050339"/>
              <a:gd name="connsiteX7" fmla="*/ 0 w 8090154"/>
              <a:gd name="connsiteY7" fmla="*/ 2050339 h 2050339"/>
              <a:gd name="connsiteX8" fmla="*/ 0 w 8090154"/>
              <a:gd name="connsiteY8" fmla="*/ 19014 h 2050339"/>
              <a:gd name="connsiteX0" fmla="*/ 0 w 8102475"/>
              <a:gd name="connsiteY0" fmla="*/ 19014 h 2069285"/>
              <a:gd name="connsiteX1" fmla="*/ 7879842 w 8102475"/>
              <a:gd name="connsiteY1" fmla="*/ 726 h 2069285"/>
              <a:gd name="connsiteX2" fmla="*/ 8055229 w 8102475"/>
              <a:gd name="connsiteY2" fmla="*/ 34887 h 2069285"/>
              <a:gd name="connsiteX3" fmla="*/ 8090154 w 8102475"/>
              <a:gd name="connsiteY3" fmla="*/ 229326 h 2069285"/>
              <a:gd name="connsiteX4" fmla="*/ 8086155 w 8102475"/>
              <a:gd name="connsiteY4" fmla="*/ 1871663 h 2069285"/>
              <a:gd name="connsiteX5" fmla="*/ 8067929 w 8102475"/>
              <a:gd name="connsiteY5" fmla="*/ 2031289 h 2069285"/>
              <a:gd name="connsiteX6" fmla="*/ 7905180 w 8102475"/>
              <a:gd name="connsiteY6" fmla="*/ 2047875 h 2069285"/>
              <a:gd name="connsiteX7" fmla="*/ 0 w 8102475"/>
              <a:gd name="connsiteY7" fmla="*/ 2050339 h 2069285"/>
              <a:gd name="connsiteX8" fmla="*/ 0 w 8102475"/>
              <a:gd name="connsiteY8" fmla="*/ 19014 h 2069285"/>
              <a:gd name="connsiteX0" fmla="*/ 0 w 8098612"/>
              <a:gd name="connsiteY0" fmla="*/ 19014 h 2058848"/>
              <a:gd name="connsiteX1" fmla="*/ 7879842 w 8098612"/>
              <a:gd name="connsiteY1" fmla="*/ 726 h 2058848"/>
              <a:gd name="connsiteX2" fmla="*/ 8055229 w 8098612"/>
              <a:gd name="connsiteY2" fmla="*/ 34887 h 2058848"/>
              <a:gd name="connsiteX3" fmla="*/ 8090154 w 8098612"/>
              <a:gd name="connsiteY3" fmla="*/ 229326 h 2058848"/>
              <a:gd name="connsiteX4" fmla="*/ 8086155 w 8098612"/>
              <a:gd name="connsiteY4" fmla="*/ 1871663 h 2058848"/>
              <a:gd name="connsiteX5" fmla="*/ 8061579 w 8098612"/>
              <a:gd name="connsiteY5" fmla="*/ 2015414 h 2058848"/>
              <a:gd name="connsiteX6" fmla="*/ 7905180 w 8098612"/>
              <a:gd name="connsiteY6" fmla="*/ 2047875 h 2058848"/>
              <a:gd name="connsiteX7" fmla="*/ 0 w 8098612"/>
              <a:gd name="connsiteY7" fmla="*/ 2050339 h 2058848"/>
              <a:gd name="connsiteX8" fmla="*/ 0 w 8098612"/>
              <a:gd name="connsiteY8" fmla="*/ 19014 h 2058848"/>
              <a:gd name="connsiteX0" fmla="*/ 0 w 8090154"/>
              <a:gd name="connsiteY0" fmla="*/ 19014 h 2050339"/>
              <a:gd name="connsiteX1" fmla="*/ 7879842 w 8090154"/>
              <a:gd name="connsiteY1" fmla="*/ 726 h 2050339"/>
              <a:gd name="connsiteX2" fmla="*/ 8055229 w 8090154"/>
              <a:gd name="connsiteY2" fmla="*/ 34887 h 2050339"/>
              <a:gd name="connsiteX3" fmla="*/ 8090154 w 8090154"/>
              <a:gd name="connsiteY3" fmla="*/ 229326 h 2050339"/>
              <a:gd name="connsiteX4" fmla="*/ 8086155 w 8090154"/>
              <a:gd name="connsiteY4" fmla="*/ 1871663 h 2050339"/>
              <a:gd name="connsiteX5" fmla="*/ 8061579 w 8090154"/>
              <a:gd name="connsiteY5" fmla="*/ 2015414 h 2050339"/>
              <a:gd name="connsiteX6" fmla="*/ 7905180 w 8090154"/>
              <a:gd name="connsiteY6" fmla="*/ 2047875 h 2050339"/>
              <a:gd name="connsiteX7" fmla="*/ 0 w 8090154"/>
              <a:gd name="connsiteY7" fmla="*/ 2050339 h 2050339"/>
              <a:gd name="connsiteX8" fmla="*/ 0 w 8090154"/>
              <a:gd name="connsiteY8" fmla="*/ 19014 h 2050339"/>
              <a:gd name="connsiteX0" fmla="*/ 0 w 8090154"/>
              <a:gd name="connsiteY0" fmla="*/ 19014 h 2050339"/>
              <a:gd name="connsiteX1" fmla="*/ 7879842 w 8090154"/>
              <a:gd name="connsiteY1" fmla="*/ 726 h 2050339"/>
              <a:gd name="connsiteX2" fmla="*/ 8055229 w 8090154"/>
              <a:gd name="connsiteY2" fmla="*/ 34887 h 2050339"/>
              <a:gd name="connsiteX3" fmla="*/ 8090154 w 8090154"/>
              <a:gd name="connsiteY3" fmla="*/ 229326 h 2050339"/>
              <a:gd name="connsiteX4" fmla="*/ 8086155 w 8090154"/>
              <a:gd name="connsiteY4" fmla="*/ 1871663 h 2050339"/>
              <a:gd name="connsiteX5" fmla="*/ 8061579 w 8090154"/>
              <a:gd name="connsiteY5" fmla="*/ 2015414 h 2050339"/>
              <a:gd name="connsiteX6" fmla="*/ 7905180 w 8090154"/>
              <a:gd name="connsiteY6" fmla="*/ 2047875 h 2050339"/>
              <a:gd name="connsiteX7" fmla="*/ 0 w 8090154"/>
              <a:gd name="connsiteY7" fmla="*/ 2050339 h 2050339"/>
              <a:gd name="connsiteX8" fmla="*/ 0 w 8090154"/>
              <a:gd name="connsiteY8" fmla="*/ 19014 h 2050339"/>
              <a:gd name="connsiteX0" fmla="*/ 0 w 8090154"/>
              <a:gd name="connsiteY0" fmla="*/ 19014 h 2050339"/>
              <a:gd name="connsiteX1" fmla="*/ 200407 w 8090154"/>
              <a:gd name="connsiteY1" fmla="*/ 7621 h 2050339"/>
              <a:gd name="connsiteX2" fmla="*/ 7879842 w 8090154"/>
              <a:gd name="connsiteY2" fmla="*/ 726 h 2050339"/>
              <a:gd name="connsiteX3" fmla="*/ 8055229 w 8090154"/>
              <a:gd name="connsiteY3" fmla="*/ 34887 h 2050339"/>
              <a:gd name="connsiteX4" fmla="*/ 8090154 w 8090154"/>
              <a:gd name="connsiteY4" fmla="*/ 229326 h 2050339"/>
              <a:gd name="connsiteX5" fmla="*/ 8086155 w 8090154"/>
              <a:gd name="connsiteY5" fmla="*/ 1871663 h 2050339"/>
              <a:gd name="connsiteX6" fmla="*/ 8061579 w 8090154"/>
              <a:gd name="connsiteY6" fmla="*/ 2015414 h 2050339"/>
              <a:gd name="connsiteX7" fmla="*/ 7905180 w 8090154"/>
              <a:gd name="connsiteY7" fmla="*/ 2047875 h 2050339"/>
              <a:gd name="connsiteX8" fmla="*/ 0 w 8090154"/>
              <a:gd name="connsiteY8" fmla="*/ 2050339 h 2050339"/>
              <a:gd name="connsiteX9" fmla="*/ 0 w 8090154"/>
              <a:gd name="connsiteY9" fmla="*/ 19014 h 2050339"/>
              <a:gd name="connsiteX0" fmla="*/ 5333 w 8095487"/>
              <a:gd name="connsiteY0" fmla="*/ 19014 h 2050339"/>
              <a:gd name="connsiteX1" fmla="*/ 205740 w 8095487"/>
              <a:gd name="connsiteY1" fmla="*/ 7621 h 2050339"/>
              <a:gd name="connsiteX2" fmla="*/ 7885175 w 8095487"/>
              <a:gd name="connsiteY2" fmla="*/ 726 h 2050339"/>
              <a:gd name="connsiteX3" fmla="*/ 8060562 w 8095487"/>
              <a:gd name="connsiteY3" fmla="*/ 34887 h 2050339"/>
              <a:gd name="connsiteX4" fmla="*/ 8095487 w 8095487"/>
              <a:gd name="connsiteY4" fmla="*/ 229326 h 2050339"/>
              <a:gd name="connsiteX5" fmla="*/ 8091488 w 8095487"/>
              <a:gd name="connsiteY5" fmla="*/ 1871663 h 2050339"/>
              <a:gd name="connsiteX6" fmla="*/ 8066912 w 8095487"/>
              <a:gd name="connsiteY6" fmla="*/ 2015414 h 2050339"/>
              <a:gd name="connsiteX7" fmla="*/ 7910513 w 8095487"/>
              <a:gd name="connsiteY7" fmla="*/ 2047875 h 2050339"/>
              <a:gd name="connsiteX8" fmla="*/ 5333 w 8095487"/>
              <a:gd name="connsiteY8" fmla="*/ 2050339 h 2050339"/>
              <a:gd name="connsiteX9" fmla="*/ 0 w 8095487"/>
              <a:gd name="connsiteY9" fmla="*/ 220981 h 2050339"/>
              <a:gd name="connsiteX10" fmla="*/ 5333 w 8095487"/>
              <a:gd name="connsiteY10" fmla="*/ 19014 h 2050339"/>
              <a:gd name="connsiteX0" fmla="*/ 584609 w 8674763"/>
              <a:gd name="connsiteY0" fmla="*/ 19014 h 2050339"/>
              <a:gd name="connsiteX1" fmla="*/ 785016 w 8674763"/>
              <a:gd name="connsiteY1" fmla="*/ 7621 h 2050339"/>
              <a:gd name="connsiteX2" fmla="*/ 8464451 w 8674763"/>
              <a:gd name="connsiteY2" fmla="*/ 726 h 2050339"/>
              <a:gd name="connsiteX3" fmla="*/ 8639838 w 8674763"/>
              <a:gd name="connsiteY3" fmla="*/ 34887 h 2050339"/>
              <a:gd name="connsiteX4" fmla="*/ 8674763 w 8674763"/>
              <a:gd name="connsiteY4" fmla="*/ 229326 h 2050339"/>
              <a:gd name="connsiteX5" fmla="*/ 8670764 w 8674763"/>
              <a:gd name="connsiteY5" fmla="*/ 1871663 h 2050339"/>
              <a:gd name="connsiteX6" fmla="*/ 8646188 w 8674763"/>
              <a:gd name="connsiteY6" fmla="*/ 2015414 h 2050339"/>
              <a:gd name="connsiteX7" fmla="*/ 8489789 w 8674763"/>
              <a:gd name="connsiteY7" fmla="*/ 2047875 h 2050339"/>
              <a:gd name="connsiteX8" fmla="*/ 584609 w 8674763"/>
              <a:gd name="connsiteY8" fmla="*/ 2050339 h 2050339"/>
              <a:gd name="connsiteX9" fmla="*/ 586897 w 8674763"/>
              <a:gd name="connsiteY9" fmla="*/ 1821181 h 2050339"/>
              <a:gd name="connsiteX10" fmla="*/ 579276 w 8674763"/>
              <a:gd name="connsiteY10" fmla="*/ 220981 h 2050339"/>
              <a:gd name="connsiteX11" fmla="*/ 584609 w 8674763"/>
              <a:gd name="connsiteY11" fmla="*/ 19014 h 2050339"/>
              <a:gd name="connsiteX0" fmla="*/ 584609 w 9100010"/>
              <a:gd name="connsiteY0" fmla="*/ 19014 h 2050339"/>
              <a:gd name="connsiteX1" fmla="*/ 785016 w 9100010"/>
              <a:gd name="connsiteY1" fmla="*/ 7621 h 2050339"/>
              <a:gd name="connsiteX2" fmla="*/ 8464451 w 9100010"/>
              <a:gd name="connsiteY2" fmla="*/ 726 h 2050339"/>
              <a:gd name="connsiteX3" fmla="*/ 8639838 w 9100010"/>
              <a:gd name="connsiteY3" fmla="*/ 34887 h 2050339"/>
              <a:gd name="connsiteX4" fmla="*/ 8674763 w 9100010"/>
              <a:gd name="connsiteY4" fmla="*/ 229326 h 2050339"/>
              <a:gd name="connsiteX5" fmla="*/ 8670764 w 9100010"/>
              <a:gd name="connsiteY5" fmla="*/ 1871663 h 2050339"/>
              <a:gd name="connsiteX6" fmla="*/ 8646188 w 9100010"/>
              <a:gd name="connsiteY6" fmla="*/ 2015414 h 2050339"/>
              <a:gd name="connsiteX7" fmla="*/ 8489789 w 9100010"/>
              <a:gd name="connsiteY7" fmla="*/ 2047875 h 2050339"/>
              <a:gd name="connsiteX8" fmla="*/ 884077 w 9100010"/>
              <a:gd name="connsiteY8" fmla="*/ 2049781 h 2050339"/>
              <a:gd name="connsiteX9" fmla="*/ 584609 w 9100010"/>
              <a:gd name="connsiteY9" fmla="*/ 2050339 h 2050339"/>
              <a:gd name="connsiteX10" fmla="*/ 586897 w 9100010"/>
              <a:gd name="connsiteY10" fmla="*/ 1821181 h 2050339"/>
              <a:gd name="connsiteX11" fmla="*/ 579276 w 9100010"/>
              <a:gd name="connsiteY11" fmla="*/ 220981 h 2050339"/>
              <a:gd name="connsiteX12" fmla="*/ 584609 w 9100010"/>
              <a:gd name="connsiteY12" fmla="*/ 19014 h 2050339"/>
              <a:gd name="connsiteX0" fmla="*/ 586303 w 9101704"/>
              <a:gd name="connsiteY0" fmla="*/ 19014 h 2050339"/>
              <a:gd name="connsiteX1" fmla="*/ 786710 w 9101704"/>
              <a:gd name="connsiteY1" fmla="*/ 7621 h 2050339"/>
              <a:gd name="connsiteX2" fmla="*/ 8466145 w 9101704"/>
              <a:gd name="connsiteY2" fmla="*/ 726 h 2050339"/>
              <a:gd name="connsiteX3" fmla="*/ 8641532 w 9101704"/>
              <a:gd name="connsiteY3" fmla="*/ 34887 h 2050339"/>
              <a:gd name="connsiteX4" fmla="*/ 8676457 w 9101704"/>
              <a:gd name="connsiteY4" fmla="*/ 229326 h 2050339"/>
              <a:gd name="connsiteX5" fmla="*/ 8672458 w 9101704"/>
              <a:gd name="connsiteY5" fmla="*/ 1871663 h 2050339"/>
              <a:gd name="connsiteX6" fmla="*/ 8647882 w 9101704"/>
              <a:gd name="connsiteY6" fmla="*/ 2015414 h 2050339"/>
              <a:gd name="connsiteX7" fmla="*/ 8491483 w 9101704"/>
              <a:gd name="connsiteY7" fmla="*/ 2047875 h 2050339"/>
              <a:gd name="connsiteX8" fmla="*/ 885771 w 9101704"/>
              <a:gd name="connsiteY8" fmla="*/ 2049781 h 2050339"/>
              <a:gd name="connsiteX9" fmla="*/ 586303 w 9101704"/>
              <a:gd name="connsiteY9" fmla="*/ 2050339 h 2050339"/>
              <a:gd name="connsiteX10" fmla="*/ 588591 w 9101704"/>
              <a:gd name="connsiteY10" fmla="*/ 1821181 h 2050339"/>
              <a:gd name="connsiteX11" fmla="*/ 580970 w 9101704"/>
              <a:gd name="connsiteY11" fmla="*/ 220981 h 2050339"/>
              <a:gd name="connsiteX12" fmla="*/ 586303 w 9101704"/>
              <a:gd name="connsiteY12" fmla="*/ 19014 h 2050339"/>
              <a:gd name="connsiteX0" fmla="*/ 586303 w 9101704"/>
              <a:gd name="connsiteY0" fmla="*/ 19014 h 2087406"/>
              <a:gd name="connsiteX1" fmla="*/ 786710 w 9101704"/>
              <a:gd name="connsiteY1" fmla="*/ 7621 h 2087406"/>
              <a:gd name="connsiteX2" fmla="*/ 8466145 w 9101704"/>
              <a:gd name="connsiteY2" fmla="*/ 726 h 2087406"/>
              <a:gd name="connsiteX3" fmla="*/ 8641532 w 9101704"/>
              <a:gd name="connsiteY3" fmla="*/ 34887 h 2087406"/>
              <a:gd name="connsiteX4" fmla="*/ 8676457 w 9101704"/>
              <a:gd name="connsiteY4" fmla="*/ 229326 h 2087406"/>
              <a:gd name="connsiteX5" fmla="*/ 8672458 w 9101704"/>
              <a:gd name="connsiteY5" fmla="*/ 1871663 h 2087406"/>
              <a:gd name="connsiteX6" fmla="*/ 8647882 w 9101704"/>
              <a:gd name="connsiteY6" fmla="*/ 2015414 h 2087406"/>
              <a:gd name="connsiteX7" fmla="*/ 8491483 w 9101704"/>
              <a:gd name="connsiteY7" fmla="*/ 2047875 h 2087406"/>
              <a:gd name="connsiteX8" fmla="*/ 885771 w 9101704"/>
              <a:gd name="connsiteY8" fmla="*/ 2049781 h 2087406"/>
              <a:gd name="connsiteX9" fmla="*/ 586303 w 9101704"/>
              <a:gd name="connsiteY9" fmla="*/ 2050339 h 2087406"/>
              <a:gd name="connsiteX10" fmla="*/ 588591 w 9101704"/>
              <a:gd name="connsiteY10" fmla="*/ 1821181 h 2087406"/>
              <a:gd name="connsiteX11" fmla="*/ 580970 w 9101704"/>
              <a:gd name="connsiteY11" fmla="*/ 220981 h 2087406"/>
              <a:gd name="connsiteX12" fmla="*/ 586303 w 9101704"/>
              <a:gd name="connsiteY12" fmla="*/ 19014 h 2087406"/>
              <a:gd name="connsiteX0" fmla="*/ 47833 w 8563234"/>
              <a:gd name="connsiteY0" fmla="*/ 19014 h 2087406"/>
              <a:gd name="connsiteX1" fmla="*/ 248240 w 8563234"/>
              <a:gd name="connsiteY1" fmla="*/ 7621 h 2087406"/>
              <a:gd name="connsiteX2" fmla="*/ 7927675 w 8563234"/>
              <a:gd name="connsiteY2" fmla="*/ 726 h 2087406"/>
              <a:gd name="connsiteX3" fmla="*/ 8103062 w 8563234"/>
              <a:gd name="connsiteY3" fmla="*/ 34887 h 2087406"/>
              <a:gd name="connsiteX4" fmla="*/ 8137987 w 8563234"/>
              <a:gd name="connsiteY4" fmla="*/ 229326 h 2087406"/>
              <a:gd name="connsiteX5" fmla="*/ 8133988 w 8563234"/>
              <a:gd name="connsiteY5" fmla="*/ 1871663 h 2087406"/>
              <a:gd name="connsiteX6" fmla="*/ 8109412 w 8563234"/>
              <a:gd name="connsiteY6" fmla="*/ 2015414 h 2087406"/>
              <a:gd name="connsiteX7" fmla="*/ 7953013 w 8563234"/>
              <a:gd name="connsiteY7" fmla="*/ 2047875 h 2087406"/>
              <a:gd name="connsiteX8" fmla="*/ 347301 w 8563234"/>
              <a:gd name="connsiteY8" fmla="*/ 2049781 h 2087406"/>
              <a:gd name="connsiteX9" fmla="*/ 47833 w 8563234"/>
              <a:gd name="connsiteY9" fmla="*/ 2050339 h 2087406"/>
              <a:gd name="connsiteX10" fmla="*/ 50121 w 8563234"/>
              <a:gd name="connsiteY10" fmla="*/ 1821181 h 2087406"/>
              <a:gd name="connsiteX11" fmla="*/ 42500 w 8563234"/>
              <a:gd name="connsiteY11" fmla="*/ 220981 h 2087406"/>
              <a:gd name="connsiteX12" fmla="*/ 47833 w 8563234"/>
              <a:gd name="connsiteY12" fmla="*/ 19014 h 2087406"/>
              <a:gd name="connsiteX0" fmla="*/ 5333 w 8520734"/>
              <a:gd name="connsiteY0" fmla="*/ 19014 h 2065157"/>
              <a:gd name="connsiteX1" fmla="*/ 205740 w 8520734"/>
              <a:gd name="connsiteY1" fmla="*/ 7621 h 2065157"/>
              <a:gd name="connsiteX2" fmla="*/ 7885175 w 8520734"/>
              <a:gd name="connsiteY2" fmla="*/ 726 h 2065157"/>
              <a:gd name="connsiteX3" fmla="*/ 8060562 w 8520734"/>
              <a:gd name="connsiteY3" fmla="*/ 34887 h 2065157"/>
              <a:gd name="connsiteX4" fmla="*/ 8095487 w 8520734"/>
              <a:gd name="connsiteY4" fmla="*/ 229326 h 2065157"/>
              <a:gd name="connsiteX5" fmla="*/ 8091488 w 8520734"/>
              <a:gd name="connsiteY5" fmla="*/ 1871663 h 2065157"/>
              <a:gd name="connsiteX6" fmla="*/ 8066912 w 8520734"/>
              <a:gd name="connsiteY6" fmla="*/ 2015414 h 2065157"/>
              <a:gd name="connsiteX7" fmla="*/ 7910513 w 8520734"/>
              <a:gd name="connsiteY7" fmla="*/ 2047875 h 2065157"/>
              <a:gd name="connsiteX8" fmla="*/ 304801 w 8520734"/>
              <a:gd name="connsiteY8" fmla="*/ 2049781 h 2065157"/>
              <a:gd name="connsiteX9" fmla="*/ 86296 w 8520734"/>
              <a:gd name="connsiteY9" fmla="*/ 2017002 h 2065157"/>
              <a:gd name="connsiteX10" fmla="*/ 7621 w 8520734"/>
              <a:gd name="connsiteY10" fmla="*/ 1821181 h 2065157"/>
              <a:gd name="connsiteX11" fmla="*/ 0 w 8520734"/>
              <a:gd name="connsiteY11" fmla="*/ 220981 h 2065157"/>
              <a:gd name="connsiteX12" fmla="*/ 5333 w 8520734"/>
              <a:gd name="connsiteY12" fmla="*/ 19014 h 2065157"/>
              <a:gd name="connsiteX0" fmla="*/ 5333 w 8520734"/>
              <a:gd name="connsiteY0" fmla="*/ 19014 h 2065157"/>
              <a:gd name="connsiteX1" fmla="*/ 205740 w 8520734"/>
              <a:gd name="connsiteY1" fmla="*/ 7621 h 2065157"/>
              <a:gd name="connsiteX2" fmla="*/ 7885175 w 8520734"/>
              <a:gd name="connsiteY2" fmla="*/ 726 h 2065157"/>
              <a:gd name="connsiteX3" fmla="*/ 8060562 w 8520734"/>
              <a:gd name="connsiteY3" fmla="*/ 34887 h 2065157"/>
              <a:gd name="connsiteX4" fmla="*/ 8095487 w 8520734"/>
              <a:gd name="connsiteY4" fmla="*/ 229326 h 2065157"/>
              <a:gd name="connsiteX5" fmla="*/ 8091488 w 8520734"/>
              <a:gd name="connsiteY5" fmla="*/ 1871663 h 2065157"/>
              <a:gd name="connsiteX6" fmla="*/ 8066912 w 8520734"/>
              <a:gd name="connsiteY6" fmla="*/ 2015414 h 2065157"/>
              <a:gd name="connsiteX7" fmla="*/ 7910513 w 8520734"/>
              <a:gd name="connsiteY7" fmla="*/ 2047875 h 2065157"/>
              <a:gd name="connsiteX8" fmla="*/ 304801 w 8520734"/>
              <a:gd name="connsiteY8" fmla="*/ 2049781 h 2065157"/>
              <a:gd name="connsiteX9" fmla="*/ 86296 w 8520734"/>
              <a:gd name="connsiteY9" fmla="*/ 2017002 h 2065157"/>
              <a:gd name="connsiteX10" fmla="*/ 7621 w 8520734"/>
              <a:gd name="connsiteY10" fmla="*/ 1821181 h 2065157"/>
              <a:gd name="connsiteX11" fmla="*/ 0 w 8520734"/>
              <a:gd name="connsiteY11" fmla="*/ 220981 h 2065157"/>
              <a:gd name="connsiteX12" fmla="*/ 5333 w 8520734"/>
              <a:gd name="connsiteY12" fmla="*/ 19014 h 2065157"/>
              <a:gd name="connsiteX0" fmla="*/ 5333 w 8520734"/>
              <a:gd name="connsiteY0" fmla="*/ 19014 h 2050496"/>
              <a:gd name="connsiteX1" fmla="*/ 205740 w 8520734"/>
              <a:gd name="connsiteY1" fmla="*/ 7621 h 2050496"/>
              <a:gd name="connsiteX2" fmla="*/ 7885175 w 8520734"/>
              <a:gd name="connsiteY2" fmla="*/ 726 h 2050496"/>
              <a:gd name="connsiteX3" fmla="*/ 8060562 w 8520734"/>
              <a:gd name="connsiteY3" fmla="*/ 34887 h 2050496"/>
              <a:gd name="connsiteX4" fmla="*/ 8095487 w 8520734"/>
              <a:gd name="connsiteY4" fmla="*/ 229326 h 2050496"/>
              <a:gd name="connsiteX5" fmla="*/ 8091488 w 8520734"/>
              <a:gd name="connsiteY5" fmla="*/ 1871663 h 2050496"/>
              <a:gd name="connsiteX6" fmla="*/ 8066912 w 8520734"/>
              <a:gd name="connsiteY6" fmla="*/ 2015414 h 2050496"/>
              <a:gd name="connsiteX7" fmla="*/ 7910513 w 8520734"/>
              <a:gd name="connsiteY7" fmla="*/ 2047875 h 2050496"/>
              <a:gd name="connsiteX8" fmla="*/ 304801 w 8520734"/>
              <a:gd name="connsiteY8" fmla="*/ 2049781 h 2050496"/>
              <a:gd name="connsiteX9" fmla="*/ 86296 w 8520734"/>
              <a:gd name="connsiteY9" fmla="*/ 2017002 h 2050496"/>
              <a:gd name="connsiteX10" fmla="*/ 7621 w 8520734"/>
              <a:gd name="connsiteY10" fmla="*/ 1821181 h 2050496"/>
              <a:gd name="connsiteX11" fmla="*/ 0 w 8520734"/>
              <a:gd name="connsiteY11" fmla="*/ 220981 h 2050496"/>
              <a:gd name="connsiteX12" fmla="*/ 5333 w 8520734"/>
              <a:gd name="connsiteY12" fmla="*/ 19014 h 2050496"/>
              <a:gd name="connsiteX0" fmla="*/ 5333 w 8520734"/>
              <a:gd name="connsiteY0" fmla="*/ 19014 h 2051751"/>
              <a:gd name="connsiteX1" fmla="*/ 205740 w 8520734"/>
              <a:gd name="connsiteY1" fmla="*/ 7621 h 2051751"/>
              <a:gd name="connsiteX2" fmla="*/ 7885175 w 8520734"/>
              <a:gd name="connsiteY2" fmla="*/ 726 h 2051751"/>
              <a:gd name="connsiteX3" fmla="*/ 8060562 w 8520734"/>
              <a:gd name="connsiteY3" fmla="*/ 34887 h 2051751"/>
              <a:gd name="connsiteX4" fmla="*/ 8095487 w 8520734"/>
              <a:gd name="connsiteY4" fmla="*/ 229326 h 2051751"/>
              <a:gd name="connsiteX5" fmla="*/ 8091488 w 8520734"/>
              <a:gd name="connsiteY5" fmla="*/ 1871663 h 2051751"/>
              <a:gd name="connsiteX6" fmla="*/ 8066912 w 8520734"/>
              <a:gd name="connsiteY6" fmla="*/ 2015414 h 2051751"/>
              <a:gd name="connsiteX7" fmla="*/ 7910513 w 8520734"/>
              <a:gd name="connsiteY7" fmla="*/ 2047875 h 2051751"/>
              <a:gd name="connsiteX8" fmla="*/ 304801 w 8520734"/>
              <a:gd name="connsiteY8" fmla="*/ 2049781 h 2051751"/>
              <a:gd name="connsiteX9" fmla="*/ 81533 w 8520734"/>
              <a:gd name="connsiteY9" fmla="*/ 2021765 h 2051751"/>
              <a:gd name="connsiteX10" fmla="*/ 7621 w 8520734"/>
              <a:gd name="connsiteY10" fmla="*/ 1821181 h 2051751"/>
              <a:gd name="connsiteX11" fmla="*/ 0 w 8520734"/>
              <a:gd name="connsiteY11" fmla="*/ 220981 h 2051751"/>
              <a:gd name="connsiteX12" fmla="*/ 5333 w 8520734"/>
              <a:gd name="connsiteY12" fmla="*/ 19014 h 2051751"/>
              <a:gd name="connsiteX0" fmla="*/ 439729 w 8955130"/>
              <a:gd name="connsiteY0" fmla="*/ 32397 h 2065134"/>
              <a:gd name="connsiteX1" fmla="*/ 640136 w 8955130"/>
              <a:gd name="connsiteY1" fmla="*/ 21004 h 2065134"/>
              <a:gd name="connsiteX2" fmla="*/ 8319571 w 8955130"/>
              <a:gd name="connsiteY2" fmla="*/ 14109 h 2065134"/>
              <a:gd name="connsiteX3" fmla="*/ 8494958 w 8955130"/>
              <a:gd name="connsiteY3" fmla="*/ 48270 h 2065134"/>
              <a:gd name="connsiteX4" fmla="*/ 8529883 w 8955130"/>
              <a:gd name="connsiteY4" fmla="*/ 242709 h 2065134"/>
              <a:gd name="connsiteX5" fmla="*/ 8525884 w 8955130"/>
              <a:gd name="connsiteY5" fmla="*/ 1885046 h 2065134"/>
              <a:gd name="connsiteX6" fmla="*/ 8501308 w 8955130"/>
              <a:gd name="connsiteY6" fmla="*/ 2028797 h 2065134"/>
              <a:gd name="connsiteX7" fmla="*/ 8344909 w 8955130"/>
              <a:gd name="connsiteY7" fmla="*/ 2061258 h 2065134"/>
              <a:gd name="connsiteX8" fmla="*/ 739197 w 8955130"/>
              <a:gd name="connsiteY8" fmla="*/ 2063164 h 2065134"/>
              <a:gd name="connsiteX9" fmla="*/ 515929 w 8955130"/>
              <a:gd name="connsiteY9" fmla="*/ 2035148 h 2065134"/>
              <a:gd name="connsiteX10" fmla="*/ 442017 w 8955130"/>
              <a:gd name="connsiteY10" fmla="*/ 1834564 h 2065134"/>
              <a:gd name="connsiteX11" fmla="*/ 434396 w 8955130"/>
              <a:gd name="connsiteY11" fmla="*/ 234364 h 2065134"/>
              <a:gd name="connsiteX12" fmla="*/ 439729 w 8955130"/>
              <a:gd name="connsiteY12" fmla="*/ 32397 h 2065134"/>
              <a:gd name="connsiteX0" fmla="*/ 5333 w 8520734"/>
              <a:gd name="connsiteY0" fmla="*/ 32397 h 2065134"/>
              <a:gd name="connsiteX1" fmla="*/ 205740 w 8520734"/>
              <a:gd name="connsiteY1" fmla="*/ 21004 h 2065134"/>
              <a:gd name="connsiteX2" fmla="*/ 7885175 w 8520734"/>
              <a:gd name="connsiteY2" fmla="*/ 14109 h 2065134"/>
              <a:gd name="connsiteX3" fmla="*/ 8060562 w 8520734"/>
              <a:gd name="connsiteY3" fmla="*/ 48270 h 2065134"/>
              <a:gd name="connsiteX4" fmla="*/ 8095487 w 8520734"/>
              <a:gd name="connsiteY4" fmla="*/ 242709 h 2065134"/>
              <a:gd name="connsiteX5" fmla="*/ 8091488 w 8520734"/>
              <a:gd name="connsiteY5" fmla="*/ 1885046 h 2065134"/>
              <a:gd name="connsiteX6" fmla="*/ 8066912 w 8520734"/>
              <a:gd name="connsiteY6" fmla="*/ 2028797 h 2065134"/>
              <a:gd name="connsiteX7" fmla="*/ 7910513 w 8520734"/>
              <a:gd name="connsiteY7" fmla="*/ 2061258 h 2065134"/>
              <a:gd name="connsiteX8" fmla="*/ 304801 w 8520734"/>
              <a:gd name="connsiteY8" fmla="*/ 2063164 h 2065134"/>
              <a:gd name="connsiteX9" fmla="*/ 81533 w 8520734"/>
              <a:gd name="connsiteY9" fmla="*/ 2035148 h 2065134"/>
              <a:gd name="connsiteX10" fmla="*/ 7621 w 8520734"/>
              <a:gd name="connsiteY10" fmla="*/ 1834564 h 2065134"/>
              <a:gd name="connsiteX11" fmla="*/ 0 w 8520734"/>
              <a:gd name="connsiteY11" fmla="*/ 234364 h 2065134"/>
              <a:gd name="connsiteX12" fmla="*/ 5333 w 8520734"/>
              <a:gd name="connsiteY12" fmla="*/ 32397 h 2065134"/>
              <a:gd name="connsiteX0" fmla="*/ 5333 w 8520734"/>
              <a:gd name="connsiteY0" fmla="*/ 46446 h 2051751"/>
              <a:gd name="connsiteX1" fmla="*/ 205740 w 8520734"/>
              <a:gd name="connsiteY1" fmla="*/ 7621 h 2051751"/>
              <a:gd name="connsiteX2" fmla="*/ 7885175 w 8520734"/>
              <a:gd name="connsiteY2" fmla="*/ 726 h 2051751"/>
              <a:gd name="connsiteX3" fmla="*/ 8060562 w 8520734"/>
              <a:gd name="connsiteY3" fmla="*/ 34887 h 2051751"/>
              <a:gd name="connsiteX4" fmla="*/ 8095487 w 8520734"/>
              <a:gd name="connsiteY4" fmla="*/ 229326 h 2051751"/>
              <a:gd name="connsiteX5" fmla="*/ 8091488 w 8520734"/>
              <a:gd name="connsiteY5" fmla="*/ 1871663 h 2051751"/>
              <a:gd name="connsiteX6" fmla="*/ 8066912 w 8520734"/>
              <a:gd name="connsiteY6" fmla="*/ 2015414 h 2051751"/>
              <a:gd name="connsiteX7" fmla="*/ 7910513 w 8520734"/>
              <a:gd name="connsiteY7" fmla="*/ 2047875 h 2051751"/>
              <a:gd name="connsiteX8" fmla="*/ 304801 w 8520734"/>
              <a:gd name="connsiteY8" fmla="*/ 2049781 h 2051751"/>
              <a:gd name="connsiteX9" fmla="*/ 81533 w 8520734"/>
              <a:gd name="connsiteY9" fmla="*/ 2021765 h 2051751"/>
              <a:gd name="connsiteX10" fmla="*/ 7621 w 8520734"/>
              <a:gd name="connsiteY10" fmla="*/ 1821181 h 2051751"/>
              <a:gd name="connsiteX11" fmla="*/ 0 w 8520734"/>
              <a:gd name="connsiteY11" fmla="*/ 220981 h 2051751"/>
              <a:gd name="connsiteX12" fmla="*/ 5333 w 8520734"/>
              <a:gd name="connsiteY12" fmla="*/ 46446 h 2051751"/>
              <a:gd name="connsiteX0" fmla="*/ 16667 w 8532068"/>
              <a:gd name="connsiteY0" fmla="*/ 46446 h 2051751"/>
              <a:gd name="connsiteX1" fmla="*/ 217074 w 8532068"/>
              <a:gd name="connsiteY1" fmla="*/ 7621 h 2051751"/>
              <a:gd name="connsiteX2" fmla="*/ 7896509 w 8532068"/>
              <a:gd name="connsiteY2" fmla="*/ 726 h 2051751"/>
              <a:gd name="connsiteX3" fmla="*/ 8071896 w 8532068"/>
              <a:gd name="connsiteY3" fmla="*/ 34887 h 2051751"/>
              <a:gd name="connsiteX4" fmla="*/ 8106821 w 8532068"/>
              <a:gd name="connsiteY4" fmla="*/ 229326 h 2051751"/>
              <a:gd name="connsiteX5" fmla="*/ 8102822 w 8532068"/>
              <a:gd name="connsiteY5" fmla="*/ 1871663 h 2051751"/>
              <a:gd name="connsiteX6" fmla="*/ 8078246 w 8532068"/>
              <a:gd name="connsiteY6" fmla="*/ 2015414 h 2051751"/>
              <a:gd name="connsiteX7" fmla="*/ 7921847 w 8532068"/>
              <a:gd name="connsiteY7" fmla="*/ 2047875 h 2051751"/>
              <a:gd name="connsiteX8" fmla="*/ 316135 w 8532068"/>
              <a:gd name="connsiteY8" fmla="*/ 2049781 h 2051751"/>
              <a:gd name="connsiteX9" fmla="*/ 92867 w 8532068"/>
              <a:gd name="connsiteY9" fmla="*/ 2021765 h 2051751"/>
              <a:gd name="connsiteX10" fmla="*/ 18955 w 8532068"/>
              <a:gd name="connsiteY10" fmla="*/ 1821181 h 2051751"/>
              <a:gd name="connsiteX11" fmla="*/ 11334 w 8532068"/>
              <a:gd name="connsiteY11" fmla="*/ 220981 h 2051751"/>
              <a:gd name="connsiteX12" fmla="*/ 16667 w 8532068"/>
              <a:gd name="connsiteY12" fmla="*/ 46446 h 2051751"/>
              <a:gd name="connsiteX0" fmla="*/ 33908 w 8520734"/>
              <a:gd name="connsiteY0" fmla="*/ 51209 h 2051751"/>
              <a:gd name="connsiteX1" fmla="*/ 205740 w 8520734"/>
              <a:gd name="connsiteY1" fmla="*/ 7621 h 2051751"/>
              <a:gd name="connsiteX2" fmla="*/ 7885175 w 8520734"/>
              <a:gd name="connsiteY2" fmla="*/ 726 h 2051751"/>
              <a:gd name="connsiteX3" fmla="*/ 8060562 w 8520734"/>
              <a:gd name="connsiteY3" fmla="*/ 34887 h 2051751"/>
              <a:gd name="connsiteX4" fmla="*/ 8095487 w 8520734"/>
              <a:gd name="connsiteY4" fmla="*/ 229326 h 2051751"/>
              <a:gd name="connsiteX5" fmla="*/ 8091488 w 8520734"/>
              <a:gd name="connsiteY5" fmla="*/ 1871663 h 2051751"/>
              <a:gd name="connsiteX6" fmla="*/ 8066912 w 8520734"/>
              <a:gd name="connsiteY6" fmla="*/ 2015414 h 2051751"/>
              <a:gd name="connsiteX7" fmla="*/ 7910513 w 8520734"/>
              <a:gd name="connsiteY7" fmla="*/ 2047875 h 2051751"/>
              <a:gd name="connsiteX8" fmla="*/ 304801 w 8520734"/>
              <a:gd name="connsiteY8" fmla="*/ 2049781 h 2051751"/>
              <a:gd name="connsiteX9" fmla="*/ 81533 w 8520734"/>
              <a:gd name="connsiteY9" fmla="*/ 2021765 h 2051751"/>
              <a:gd name="connsiteX10" fmla="*/ 7621 w 8520734"/>
              <a:gd name="connsiteY10" fmla="*/ 1821181 h 2051751"/>
              <a:gd name="connsiteX11" fmla="*/ 0 w 8520734"/>
              <a:gd name="connsiteY11" fmla="*/ 220981 h 2051751"/>
              <a:gd name="connsiteX12" fmla="*/ 33908 w 8520734"/>
              <a:gd name="connsiteY12" fmla="*/ 51209 h 2051751"/>
              <a:gd name="connsiteX0" fmla="*/ 35435 w 8522261"/>
              <a:gd name="connsiteY0" fmla="*/ 51209 h 2051751"/>
              <a:gd name="connsiteX1" fmla="*/ 207267 w 8522261"/>
              <a:gd name="connsiteY1" fmla="*/ 7621 h 2051751"/>
              <a:gd name="connsiteX2" fmla="*/ 7886702 w 8522261"/>
              <a:gd name="connsiteY2" fmla="*/ 726 h 2051751"/>
              <a:gd name="connsiteX3" fmla="*/ 8062089 w 8522261"/>
              <a:gd name="connsiteY3" fmla="*/ 34887 h 2051751"/>
              <a:gd name="connsiteX4" fmla="*/ 8097014 w 8522261"/>
              <a:gd name="connsiteY4" fmla="*/ 229326 h 2051751"/>
              <a:gd name="connsiteX5" fmla="*/ 8093015 w 8522261"/>
              <a:gd name="connsiteY5" fmla="*/ 1871663 h 2051751"/>
              <a:gd name="connsiteX6" fmla="*/ 8068439 w 8522261"/>
              <a:gd name="connsiteY6" fmla="*/ 2015414 h 2051751"/>
              <a:gd name="connsiteX7" fmla="*/ 7912040 w 8522261"/>
              <a:gd name="connsiteY7" fmla="*/ 2047875 h 2051751"/>
              <a:gd name="connsiteX8" fmla="*/ 306328 w 8522261"/>
              <a:gd name="connsiteY8" fmla="*/ 2049781 h 2051751"/>
              <a:gd name="connsiteX9" fmla="*/ 83060 w 8522261"/>
              <a:gd name="connsiteY9" fmla="*/ 2021765 h 2051751"/>
              <a:gd name="connsiteX10" fmla="*/ 9148 w 8522261"/>
              <a:gd name="connsiteY10" fmla="*/ 1821181 h 2051751"/>
              <a:gd name="connsiteX11" fmla="*/ 1527 w 8522261"/>
              <a:gd name="connsiteY11" fmla="*/ 220981 h 2051751"/>
              <a:gd name="connsiteX12" fmla="*/ 35435 w 8522261"/>
              <a:gd name="connsiteY12" fmla="*/ 51209 h 2051751"/>
              <a:gd name="connsiteX0" fmla="*/ 35435 w 8097014"/>
              <a:gd name="connsiteY0" fmla="*/ 51209 h 2053866"/>
              <a:gd name="connsiteX1" fmla="*/ 207267 w 8097014"/>
              <a:gd name="connsiteY1" fmla="*/ 7621 h 2053866"/>
              <a:gd name="connsiteX2" fmla="*/ 7886702 w 8097014"/>
              <a:gd name="connsiteY2" fmla="*/ 726 h 2053866"/>
              <a:gd name="connsiteX3" fmla="*/ 8062089 w 8097014"/>
              <a:gd name="connsiteY3" fmla="*/ 34887 h 2053866"/>
              <a:gd name="connsiteX4" fmla="*/ 8097014 w 8097014"/>
              <a:gd name="connsiteY4" fmla="*/ 229326 h 2053866"/>
              <a:gd name="connsiteX5" fmla="*/ 8093015 w 8097014"/>
              <a:gd name="connsiteY5" fmla="*/ 1871663 h 2053866"/>
              <a:gd name="connsiteX6" fmla="*/ 8068439 w 8097014"/>
              <a:gd name="connsiteY6" fmla="*/ 2015414 h 2053866"/>
              <a:gd name="connsiteX7" fmla="*/ 7912040 w 8097014"/>
              <a:gd name="connsiteY7" fmla="*/ 2047875 h 2053866"/>
              <a:gd name="connsiteX8" fmla="*/ 306328 w 8097014"/>
              <a:gd name="connsiteY8" fmla="*/ 2049781 h 2053866"/>
              <a:gd name="connsiteX9" fmla="*/ 83060 w 8097014"/>
              <a:gd name="connsiteY9" fmla="*/ 2021765 h 2053866"/>
              <a:gd name="connsiteX10" fmla="*/ 9148 w 8097014"/>
              <a:gd name="connsiteY10" fmla="*/ 1821181 h 2053866"/>
              <a:gd name="connsiteX11" fmla="*/ 1527 w 8097014"/>
              <a:gd name="connsiteY11" fmla="*/ 220981 h 2053866"/>
              <a:gd name="connsiteX12" fmla="*/ 35435 w 8097014"/>
              <a:gd name="connsiteY12" fmla="*/ 51209 h 2053866"/>
              <a:gd name="connsiteX0" fmla="*/ 35435 w 8097014"/>
              <a:gd name="connsiteY0" fmla="*/ 51209 h 2051751"/>
              <a:gd name="connsiteX1" fmla="*/ 207267 w 8097014"/>
              <a:gd name="connsiteY1" fmla="*/ 7621 h 2051751"/>
              <a:gd name="connsiteX2" fmla="*/ 7886702 w 8097014"/>
              <a:gd name="connsiteY2" fmla="*/ 726 h 2051751"/>
              <a:gd name="connsiteX3" fmla="*/ 8062089 w 8097014"/>
              <a:gd name="connsiteY3" fmla="*/ 34887 h 2051751"/>
              <a:gd name="connsiteX4" fmla="*/ 8097014 w 8097014"/>
              <a:gd name="connsiteY4" fmla="*/ 229326 h 2051751"/>
              <a:gd name="connsiteX5" fmla="*/ 8093015 w 8097014"/>
              <a:gd name="connsiteY5" fmla="*/ 1871663 h 2051751"/>
              <a:gd name="connsiteX6" fmla="*/ 8068439 w 8097014"/>
              <a:gd name="connsiteY6" fmla="*/ 2015414 h 2051751"/>
              <a:gd name="connsiteX7" fmla="*/ 7912040 w 8097014"/>
              <a:gd name="connsiteY7" fmla="*/ 2047875 h 2051751"/>
              <a:gd name="connsiteX8" fmla="*/ 306328 w 8097014"/>
              <a:gd name="connsiteY8" fmla="*/ 2049781 h 2051751"/>
              <a:gd name="connsiteX9" fmla="*/ 83060 w 8097014"/>
              <a:gd name="connsiteY9" fmla="*/ 2021765 h 2051751"/>
              <a:gd name="connsiteX10" fmla="*/ 9148 w 8097014"/>
              <a:gd name="connsiteY10" fmla="*/ 1821181 h 2051751"/>
              <a:gd name="connsiteX11" fmla="*/ 1527 w 8097014"/>
              <a:gd name="connsiteY11" fmla="*/ 220981 h 2051751"/>
              <a:gd name="connsiteX12" fmla="*/ 35435 w 8097014"/>
              <a:gd name="connsiteY12" fmla="*/ 51209 h 2051751"/>
              <a:gd name="connsiteX0" fmla="*/ 36612 w 8098191"/>
              <a:gd name="connsiteY0" fmla="*/ 51209 h 2051751"/>
              <a:gd name="connsiteX1" fmla="*/ 322770 w 8098191"/>
              <a:gd name="connsiteY1" fmla="*/ 7621 h 2051751"/>
              <a:gd name="connsiteX2" fmla="*/ 7887879 w 8098191"/>
              <a:gd name="connsiteY2" fmla="*/ 726 h 2051751"/>
              <a:gd name="connsiteX3" fmla="*/ 8063266 w 8098191"/>
              <a:gd name="connsiteY3" fmla="*/ 34887 h 2051751"/>
              <a:gd name="connsiteX4" fmla="*/ 8098191 w 8098191"/>
              <a:gd name="connsiteY4" fmla="*/ 229326 h 2051751"/>
              <a:gd name="connsiteX5" fmla="*/ 8094192 w 8098191"/>
              <a:gd name="connsiteY5" fmla="*/ 1871663 h 2051751"/>
              <a:gd name="connsiteX6" fmla="*/ 8069616 w 8098191"/>
              <a:gd name="connsiteY6" fmla="*/ 2015414 h 2051751"/>
              <a:gd name="connsiteX7" fmla="*/ 7913217 w 8098191"/>
              <a:gd name="connsiteY7" fmla="*/ 2047875 h 2051751"/>
              <a:gd name="connsiteX8" fmla="*/ 307505 w 8098191"/>
              <a:gd name="connsiteY8" fmla="*/ 2049781 h 2051751"/>
              <a:gd name="connsiteX9" fmla="*/ 84237 w 8098191"/>
              <a:gd name="connsiteY9" fmla="*/ 2021765 h 2051751"/>
              <a:gd name="connsiteX10" fmla="*/ 10325 w 8098191"/>
              <a:gd name="connsiteY10" fmla="*/ 1821181 h 2051751"/>
              <a:gd name="connsiteX11" fmla="*/ 2704 w 8098191"/>
              <a:gd name="connsiteY11" fmla="*/ 220981 h 2051751"/>
              <a:gd name="connsiteX12" fmla="*/ 36612 w 8098191"/>
              <a:gd name="connsiteY12" fmla="*/ 51209 h 2051751"/>
              <a:gd name="connsiteX0" fmla="*/ 51497 w 8095487"/>
              <a:gd name="connsiteY0" fmla="*/ 48822 h 2051751"/>
              <a:gd name="connsiteX1" fmla="*/ 320066 w 8095487"/>
              <a:gd name="connsiteY1" fmla="*/ 7621 h 2051751"/>
              <a:gd name="connsiteX2" fmla="*/ 7885175 w 8095487"/>
              <a:gd name="connsiteY2" fmla="*/ 726 h 2051751"/>
              <a:gd name="connsiteX3" fmla="*/ 8060562 w 8095487"/>
              <a:gd name="connsiteY3" fmla="*/ 34887 h 2051751"/>
              <a:gd name="connsiteX4" fmla="*/ 8095487 w 8095487"/>
              <a:gd name="connsiteY4" fmla="*/ 229326 h 2051751"/>
              <a:gd name="connsiteX5" fmla="*/ 8091488 w 8095487"/>
              <a:gd name="connsiteY5" fmla="*/ 1871663 h 2051751"/>
              <a:gd name="connsiteX6" fmla="*/ 8066912 w 8095487"/>
              <a:gd name="connsiteY6" fmla="*/ 2015414 h 2051751"/>
              <a:gd name="connsiteX7" fmla="*/ 7910513 w 8095487"/>
              <a:gd name="connsiteY7" fmla="*/ 2047875 h 2051751"/>
              <a:gd name="connsiteX8" fmla="*/ 304801 w 8095487"/>
              <a:gd name="connsiteY8" fmla="*/ 2049781 h 2051751"/>
              <a:gd name="connsiteX9" fmla="*/ 81533 w 8095487"/>
              <a:gd name="connsiteY9" fmla="*/ 2021765 h 2051751"/>
              <a:gd name="connsiteX10" fmla="*/ 7621 w 8095487"/>
              <a:gd name="connsiteY10" fmla="*/ 1821181 h 2051751"/>
              <a:gd name="connsiteX11" fmla="*/ 0 w 8095487"/>
              <a:gd name="connsiteY11" fmla="*/ 220981 h 2051751"/>
              <a:gd name="connsiteX12" fmla="*/ 51497 w 8095487"/>
              <a:gd name="connsiteY12" fmla="*/ 48822 h 2051751"/>
              <a:gd name="connsiteX0" fmla="*/ 51497 w 8095487"/>
              <a:gd name="connsiteY0" fmla="*/ 48822 h 2051751"/>
              <a:gd name="connsiteX1" fmla="*/ 320066 w 8095487"/>
              <a:gd name="connsiteY1" fmla="*/ 7621 h 2051751"/>
              <a:gd name="connsiteX2" fmla="*/ 7885175 w 8095487"/>
              <a:gd name="connsiteY2" fmla="*/ 726 h 2051751"/>
              <a:gd name="connsiteX3" fmla="*/ 8060562 w 8095487"/>
              <a:gd name="connsiteY3" fmla="*/ 34887 h 2051751"/>
              <a:gd name="connsiteX4" fmla="*/ 8095487 w 8095487"/>
              <a:gd name="connsiteY4" fmla="*/ 229326 h 2051751"/>
              <a:gd name="connsiteX5" fmla="*/ 8091488 w 8095487"/>
              <a:gd name="connsiteY5" fmla="*/ 1871663 h 2051751"/>
              <a:gd name="connsiteX6" fmla="*/ 8066912 w 8095487"/>
              <a:gd name="connsiteY6" fmla="*/ 2015414 h 2051751"/>
              <a:gd name="connsiteX7" fmla="*/ 7910513 w 8095487"/>
              <a:gd name="connsiteY7" fmla="*/ 2047875 h 2051751"/>
              <a:gd name="connsiteX8" fmla="*/ 401539 w 8095487"/>
              <a:gd name="connsiteY8" fmla="*/ 2049781 h 2051751"/>
              <a:gd name="connsiteX9" fmla="*/ 81533 w 8095487"/>
              <a:gd name="connsiteY9" fmla="*/ 2021765 h 2051751"/>
              <a:gd name="connsiteX10" fmla="*/ 7621 w 8095487"/>
              <a:gd name="connsiteY10" fmla="*/ 1821181 h 2051751"/>
              <a:gd name="connsiteX11" fmla="*/ 0 w 8095487"/>
              <a:gd name="connsiteY11" fmla="*/ 220981 h 2051751"/>
              <a:gd name="connsiteX12" fmla="*/ 51497 w 8095487"/>
              <a:gd name="connsiteY12" fmla="*/ 48822 h 2051751"/>
              <a:gd name="connsiteX0" fmla="*/ 51497 w 8095487"/>
              <a:gd name="connsiteY0" fmla="*/ 48822 h 2051751"/>
              <a:gd name="connsiteX1" fmla="*/ 320066 w 8095487"/>
              <a:gd name="connsiteY1" fmla="*/ 7621 h 2051751"/>
              <a:gd name="connsiteX2" fmla="*/ 7885175 w 8095487"/>
              <a:gd name="connsiteY2" fmla="*/ 726 h 2051751"/>
              <a:gd name="connsiteX3" fmla="*/ 8060562 w 8095487"/>
              <a:gd name="connsiteY3" fmla="*/ 34887 h 2051751"/>
              <a:gd name="connsiteX4" fmla="*/ 8095487 w 8095487"/>
              <a:gd name="connsiteY4" fmla="*/ 229326 h 2051751"/>
              <a:gd name="connsiteX5" fmla="*/ 8091488 w 8095487"/>
              <a:gd name="connsiteY5" fmla="*/ 1871663 h 2051751"/>
              <a:gd name="connsiteX6" fmla="*/ 8066912 w 8095487"/>
              <a:gd name="connsiteY6" fmla="*/ 2015414 h 2051751"/>
              <a:gd name="connsiteX7" fmla="*/ 7910513 w 8095487"/>
              <a:gd name="connsiteY7" fmla="*/ 2047875 h 2051751"/>
              <a:gd name="connsiteX8" fmla="*/ 454305 w 8095487"/>
              <a:gd name="connsiteY8" fmla="*/ 2049781 h 2051751"/>
              <a:gd name="connsiteX9" fmla="*/ 81533 w 8095487"/>
              <a:gd name="connsiteY9" fmla="*/ 2021765 h 2051751"/>
              <a:gd name="connsiteX10" fmla="*/ 7621 w 8095487"/>
              <a:gd name="connsiteY10" fmla="*/ 1821181 h 2051751"/>
              <a:gd name="connsiteX11" fmla="*/ 0 w 8095487"/>
              <a:gd name="connsiteY11" fmla="*/ 220981 h 2051751"/>
              <a:gd name="connsiteX12" fmla="*/ 51497 w 8095487"/>
              <a:gd name="connsiteY12" fmla="*/ 48822 h 2051751"/>
              <a:gd name="connsiteX0" fmla="*/ 51497 w 8095487"/>
              <a:gd name="connsiteY0" fmla="*/ 48822 h 2051143"/>
              <a:gd name="connsiteX1" fmla="*/ 320066 w 8095487"/>
              <a:gd name="connsiteY1" fmla="*/ 7621 h 2051143"/>
              <a:gd name="connsiteX2" fmla="*/ 7885175 w 8095487"/>
              <a:gd name="connsiteY2" fmla="*/ 726 h 2051143"/>
              <a:gd name="connsiteX3" fmla="*/ 8060562 w 8095487"/>
              <a:gd name="connsiteY3" fmla="*/ 34887 h 2051143"/>
              <a:gd name="connsiteX4" fmla="*/ 8095487 w 8095487"/>
              <a:gd name="connsiteY4" fmla="*/ 229326 h 2051143"/>
              <a:gd name="connsiteX5" fmla="*/ 8091488 w 8095487"/>
              <a:gd name="connsiteY5" fmla="*/ 1871663 h 2051143"/>
              <a:gd name="connsiteX6" fmla="*/ 8066912 w 8095487"/>
              <a:gd name="connsiteY6" fmla="*/ 2015414 h 2051143"/>
              <a:gd name="connsiteX7" fmla="*/ 7910513 w 8095487"/>
              <a:gd name="connsiteY7" fmla="*/ 2047875 h 2051143"/>
              <a:gd name="connsiteX8" fmla="*/ 454305 w 8095487"/>
              <a:gd name="connsiteY8" fmla="*/ 2049781 h 2051143"/>
              <a:gd name="connsiteX9" fmla="*/ 81533 w 8095487"/>
              <a:gd name="connsiteY9" fmla="*/ 2014604 h 2051143"/>
              <a:gd name="connsiteX10" fmla="*/ 7621 w 8095487"/>
              <a:gd name="connsiteY10" fmla="*/ 1821181 h 2051143"/>
              <a:gd name="connsiteX11" fmla="*/ 0 w 8095487"/>
              <a:gd name="connsiteY11" fmla="*/ 220981 h 2051143"/>
              <a:gd name="connsiteX12" fmla="*/ 51497 w 8095487"/>
              <a:gd name="connsiteY12" fmla="*/ 48822 h 2051143"/>
              <a:gd name="connsiteX0" fmla="*/ 51497 w 8095487"/>
              <a:gd name="connsiteY0" fmla="*/ 48822 h 2051143"/>
              <a:gd name="connsiteX1" fmla="*/ 320066 w 8095487"/>
              <a:gd name="connsiteY1" fmla="*/ 7621 h 2051143"/>
              <a:gd name="connsiteX2" fmla="*/ 7885175 w 8095487"/>
              <a:gd name="connsiteY2" fmla="*/ 726 h 2051143"/>
              <a:gd name="connsiteX3" fmla="*/ 8060562 w 8095487"/>
              <a:gd name="connsiteY3" fmla="*/ 34887 h 2051143"/>
              <a:gd name="connsiteX4" fmla="*/ 8095487 w 8095487"/>
              <a:gd name="connsiteY4" fmla="*/ 229326 h 2051143"/>
              <a:gd name="connsiteX5" fmla="*/ 8091488 w 8095487"/>
              <a:gd name="connsiteY5" fmla="*/ 1871663 h 2051143"/>
              <a:gd name="connsiteX6" fmla="*/ 8066912 w 8095487"/>
              <a:gd name="connsiteY6" fmla="*/ 2015414 h 2051143"/>
              <a:gd name="connsiteX7" fmla="*/ 7910513 w 8095487"/>
              <a:gd name="connsiteY7" fmla="*/ 2047875 h 2051143"/>
              <a:gd name="connsiteX8" fmla="*/ 454305 w 8095487"/>
              <a:gd name="connsiteY8" fmla="*/ 2049781 h 2051143"/>
              <a:gd name="connsiteX9" fmla="*/ 81533 w 8095487"/>
              <a:gd name="connsiteY9" fmla="*/ 2014604 h 2051143"/>
              <a:gd name="connsiteX10" fmla="*/ 7621 w 8095487"/>
              <a:gd name="connsiteY10" fmla="*/ 1821181 h 2051143"/>
              <a:gd name="connsiteX11" fmla="*/ 0 w 8095487"/>
              <a:gd name="connsiteY11" fmla="*/ 220981 h 2051143"/>
              <a:gd name="connsiteX12" fmla="*/ 51497 w 8095487"/>
              <a:gd name="connsiteY12" fmla="*/ 48822 h 2051143"/>
              <a:gd name="connsiteX0" fmla="*/ 51497 w 8095487"/>
              <a:gd name="connsiteY0" fmla="*/ 48822 h 2053367"/>
              <a:gd name="connsiteX1" fmla="*/ 320066 w 8095487"/>
              <a:gd name="connsiteY1" fmla="*/ 7621 h 2053367"/>
              <a:gd name="connsiteX2" fmla="*/ 7885175 w 8095487"/>
              <a:gd name="connsiteY2" fmla="*/ 726 h 2053367"/>
              <a:gd name="connsiteX3" fmla="*/ 8060562 w 8095487"/>
              <a:gd name="connsiteY3" fmla="*/ 34887 h 2053367"/>
              <a:gd name="connsiteX4" fmla="*/ 8095487 w 8095487"/>
              <a:gd name="connsiteY4" fmla="*/ 229326 h 2053367"/>
              <a:gd name="connsiteX5" fmla="*/ 8091488 w 8095487"/>
              <a:gd name="connsiteY5" fmla="*/ 1871663 h 2053367"/>
              <a:gd name="connsiteX6" fmla="*/ 8066912 w 8095487"/>
              <a:gd name="connsiteY6" fmla="*/ 2015414 h 2053367"/>
              <a:gd name="connsiteX7" fmla="*/ 7910513 w 8095487"/>
              <a:gd name="connsiteY7" fmla="*/ 2047875 h 2053367"/>
              <a:gd name="connsiteX8" fmla="*/ 454305 w 8095487"/>
              <a:gd name="connsiteY8" fmla="*/ 2049781 h 2053367"/>
              <a:gd name="connsiteX9" fmla="*/ 81533 w 8095487"/>
              <a:gd name="connsiteY9" fmla="*/ 2014604 h 2053367"/>
              <a:gd name="connsiteX10" fmla="*/ 7621 w 8095487"/>
              <a:gd name="connsiteY10" fmla="*/ 1821181 h 2053367"/>
              <a:gd name="connsiteX11" fmla="*/ 0 w 8095487"/>
              <a:gd name="connsiteY11" fmla="*/ 220981 h 2053367"/>
              <a:gd name="connsiteX12" fmla="*/ 51497 w 8095487"/>
              <a:gd name="connsiteY12" fmla="*/ 48822 h 2053367"/>
              <a:gd name="connsiteX0" fmla="*/ 51497 w 8095487"/>
              <a:gd name="connsiteY0" fmla="*/ 48822 h 2051143"/>
              <a:gd name="connsiteX1" fmla="*/ 320066 w 8095487"/>
              <a:gd name="connsiteY1" fmla="*/ 7621 h 2051143"/>
              <a:gd name="connsiteX2" fmla="*/ 7885175 w 8095487"/>
              <a:gd name="connsiteY2" fmla="*/ 726 h 2051143"/>
              <a:gd name="connsiteX3" fmla="*/ 8060562 w 8095487"/>
              <a:gd name="connsiteY3" fmla="*/ 34887 h 2051143"/>
              <a:gd name="connsiteX4" fmla="*/ 8095487 w 8095487"/>
              <a:gd name="connsiteY4" fmla="*/ 229326 h 2051143"/>
              <a:gd name="connsiteX5" fmla="*/ 8091488 w 8095487"/>
              <a:gd name="connsiteY5" fmla="*/ 1871663 h 2051143"/>
              <a:gd name="connsiteX6" fmla="*/ 8066912 w 8095487"/>
              <a:gd name="connsiteY6" fmla="*/ 2015414 h 2051143"/>
              <a:gd name="connsiteX7" fmla="*/ 7910513 w 8095487"/>
              <a:gd name="connsiteY7" fmla="*/ 2047875 h 2051143"/>
              <a:gd name="connsiteX8" fmla="*/ 454305 w 8095487"/>
              <a:gd name="connsiteY8" fmla="*/ 2049781 h 2051143"/>
              <a:gd name="connsiteX9" fmla="*/ 81533 w 8095487"/>
              <a:gd name="connsiteY9" fmla="*/ 2014604 h 2051143"/>
              <a:gd name="connsiteX10" fmla="*/ 7621 w 8095487"/>
              <a:gd name="connsiteY10" fmla="*/ 1821181 h 2051143"/>
              <a:gd name="connsiteX11" fmla="*/ 0 w 8095487"/>
              <a:gd name="connsiteY11" fmla="*/ 220981 h 2051143"/>
              <a:gd name="connsiteX12" fmla="*/ 51497 w 8095487"/>
              <a:gd name="connsiteY12" fmla="*/ 48822 h 2051143"/>
              <a:gd name="connsiteX0" fmla="*/ 51497 w 8097932"/>
              <a:gd name="connsiteY0" fmla="*/ 48822 h 2053246"/>
              <a:gd name="connsiteX1" fmla="*/ 320066 w 8097932"/>
              <a:gd name="connsiteY1" fmla="*/ 7621 h 2053246"/>
              <a:gd name="connsiteX2" fmla="*/ 7885175 w 8097932"/>
              <a:gd name="connsiteY2" fmla="*/ 726 h 2053246"/>
              <a:gd name="connsiteX3" fmla="*/ 8060562 w 8097932"/>
              <a:gd name="connsiteY3" fmla="*/ 34887 h 2053246"/>
              <a:gd name="connsiteX4" fmla="*/ 8095487 w 8097932"/>
              <a:gd name="connsiteY4" fmla="*/ 229326 h 2053246"/>
              <a:gd name="connsiteX5" fmla="*/ 8091488 w 8097932"/>
              <a:gd name="connsiteY5" fmla="*/ 1871663 h 2053246"/>
              <a:gd name="connsiteX6" fmla="*/ 8066912 w 8097932"/>
              <a:gd name="connsiteY6" fmla="*/ 2015414 h 2053246"/>
              <a:gd name="connsiteX7" fmla="*/ 7791789 w 8097932"/>
              <a:gd name="connsiteY7" fmla="*/ 2050262 h 2053246"/>
              <a:gd name="connsiteX8" fmla="*/ 454305 w 8097932"/>
              <a:gd name="connsiteY8" fmla="*/ 2049781 h 2053246"/>
              <a:gd name="connsiteX9" fmla="*/ 81533 w 8097932"/>
              <a:gd name="connsiteY9" fmla="*/ 2014604 h 2053246"/>
              <a:gd name="connsiteX10" fmla="*/ 7621 w 8097932"/>
              <a:gd name="connsiteY10" fmla="*/ 1821181 h 2053246"/>
              <a:gd name="connsiteX11" fmla="*/ 0 w 8097932"/>
              <a:gd name="connsiteY11" fmla="*/ 220981 h 2053246"/>
              <a:gd name="connsiteX12" fmla="*/ 51497 w 8097932"/>
              <a:gd name="connsiteY12" fmla="*/ 48822 h 2053246"/>
              <a:gd name="connsiteX0" fmla="*/ 51497 w 8095487"/>
              <a:gd name="connsiteY0" fmla="*/ 48822 h 2053866"/>
              <a:gd name="connsiteX1" fmla="*/ 320066 w 8095487"/>
              <a:gd name="connsiteY1" fmla="*/ 7621 h 2053866"/>
              <a:gd name="connsiteX2" fmla="*/ 7885175 w 8095487"/>
              <a:gd name="connsiteY2" fmla="*/ 726 h 2053866"/>
              <a:gd name="connsiteX3" fmla="*/ 8060562 w 8095487"/>
              <a:gd name="connsiteY3" fmla="*/ 34887 h 2053866"/>
              <a:gd name="connsiteX4" fmla="*/ 8095487 w 8095487"/>
              <a:gd name="connsiteY4" fmla="*/ 229326 h 2053866"/>
              <a:gd name="connsiteX5" fmla="*/ 8091488 w 8095487"/>
              <a:gd name="connsiteY5" fmla="*/ 1871663 h 2053866"/>
              <a:gd name="connsiteX6" fmla="*/ 8049324 w 8095487"/>
              <a:gd name="connsiteY6" fmla="*/ 2020188 h 2053866"/>
              <a:gd name="connsiteX7" fmla="*/ 7791789 w 8095487"/>
              <a:gd name="connsiteY7" fmla="*/ 2050262 h 2053866"/>
              <a:gd name="connsiteX8" fmla="*/ 454305 w 8095487"/>
              <a:gd name="connsiteY8" fmla="*/ 2049781 h 2053866"/>
              <a:gd name="connsiteX9" fmla="*/ 81533 w 8095487"/>
              <a:gd name="connsiteY9" fmla="*/ 2014604 h 2053866"/>
              <a:gd name="connsiteX10" fmla="*/ 7621 w 8095487"/>
              <a:gd name="connsiteY10" fmla="*/ 1821181 h 2053866"/>
              <a:gd name="connsiteX11" fmla="*/ 0 w 8095487"/>
              <a:gd name="connsiteY11" fmla="*/ 220981 h 2053866"/>
              <a:gd name="connsiteX12" fmla="*/ 51497 w 8095487"/>
              <a:gd name="connsiteY12" fmla="*/ 48822 h 2053866"/>
              <a:gd name="connsiteX0" fmla="*/ 51497 w 8099884"/>
              <a:gd name="connsiteY0" fmla="*/ 48096 h 2053140"/>
              <a:gd name="connsiteX1" fmla="*/ 320066 w 8099884"/>
              <a:gd name="connsiteY1" fmla="*/ 6895 h 2053140"/>
              <a:gd name="connsiteX2" fmla="*/ 7885175 w 8099884"/>
              <a:gd name="connsiteY2" fmla="*/ 0 h 2053140"/>
              <a:gd name="connsiteX3" fmla="*/ 8060562 w 8099884"/>
              <a:gd name="connsiteY3" fmla="*/ 34161 h 2053140"/>
              <a:gd name="connsiteX4" fmla="*/ 8099884 w 8099884"/>
              <a:gd name="connsiteY4" fmla="*/ 137890 h 2053140"/>
              <a:gd name="connsiteX5" fmla="*/ 8091488 w 8099884"/>
              <a:gd name="connsiteY5" fmla="*/ 1870937 h 2053140"/>
              <a:gd name="connsiteX6" fmla="*/ 8049324 w 8099884"/>
              <a:gd name="connsiteY6" fmla="*/ 2019462 h 2053140"/>
              <a:gd name="connsiteX7" fmla="*/ 7791789 w 8099884"/>
              <a:gd name="connsiteY7" fmla="*/ 2049536 h 2053140"/>
              <a:gd name="connsiteX8" fmla="*/ 454305 w 8099884"/>
              <a:gd name="connsiteY8" fmla="*/ 2049055 h 2053140"/>
              <a:gd name="connsiteX9" fmla="*/ 81533 w 8099884"/>
              <a:gd name="connsiteY9" fmla="*/ 2013878 h 2053140"/>
              <a:gd name="connsiteX10" fmla="*/ 7621 w 8099884"/>
              <a:gd name="connsiteY10" fmla="*/ 1820455 h 2053140"/>
              <a:gd name="connsiteX11" fmla="*/ 0 w 8099884"/>
              <a:gd name="connsiteY11" fmla="*/ 220255 h 2053140"/>
              <a:gd name="connsiteX12" fmla="*/ 51497 w 8099884"/>
              <a:gd name="connsiteY12" fmla="*/ 48096 h 2053140"/>
              <a:gd name="connsiteX0" fmla="*/ 51497 w 8099884"/>
              <a:gd name="connsiteY0" fmla="*/ 48096 h 2053140"/>
              <a:gd name="connsiteX1" fmla="*/ 320066 w 8099884"/>
              <a:gd name="connsiteY1" fmla="*/ 6895 h 2053140"/>
              <a:gd name="connsiteX2" fmla="*/ 7885175 w 8099884"/>
              <a:gd name="connsiteY2" fmla="*/ 0 h 2053140"/>
              <a:gd name="connsiteX3" fmla="*/ 8060562 w 8099884"/>
              <a:gd name="connsiteY3" fmla="*/ 34161 h 2053140"/>
              <a:gd name="connsiteX4" fmla="*/ 8099884 w 8099884"/>
              <a:gd name="connsiteY4" fmla="*/ 137890 h 2053140"/>
              <a:gd name="connsiteX5" fmla="*/ 8091488 w 8099884"/>
              <a:gd name="connsiteY5" fmla="*/ 1870937 h 2053140"/>
              <a:gd name="connsiteX6" fmla="*/ 8049324 w 8099884"/>
              <a:gd name="connsiteY6" fmla="*/ 2019462 h 2053140"/>
              <a:gd name="connsiteX7" fmla="*/ 7791789 w 8099884"/>
              <a:gd name="connsiteY7" fmla="*/ 2049536 h 2053140"/>
              <a:gd name="connsiteX8" fmla="*/ 454305 w 8099884"/>
              <a:gd name="connsiteY8" fmla="*/ 2049055 h 2053140"/>
              <a:gd name="connsiteX9" fmla="*/ 81533 w 8099884"/>
              <a:gd name="connsiteY9" fmla="*/ 2013878 h 2053140"/>
              <a:gd name="connsiteX10" fmla="*/ 7621 w 8099884"/>
              <a:gd name="connsiteY10" fmla="*/ 1820455 h 2053140"/>
              <a:gd name="connsiteX11" fmla="*/ 0 w 8099884"/>
              <a:gd name="connsiteY11" fmla="*/ 220255 h 2053140"/>
              <a:gd name="connsiteX12" fmla="*/ 51497 w 8099884"/>
              <a:gd name="connsiteY12" fmla="*/ 48096 h 2053140"/>
              <a:gd name="connsiteX0" fmla="*/ 51497 w 8099884"/>
              <a:gd name="connsiteY0" fmla="*/ 48096 h 2053140"/>
              <a:gd name="connsiteX1" fmla="*/ 320066 w 8099884"/>
              <a:gd name="connsiteY1" fmla="*/ 6895 h 2053140"/>
              <a:gd name="connsiteX2" fmla="*/ 7885175 w 8099884"/>
              <a:gd name="connsiteY2" fmla="*/ 0 h 2053140"/>
              <a:gd name="connsiteX3" fmla="*/ 8069356 w 8099884"/>
              <a:gd name="connsiteY3" fmla="*/ 27000 h 2053140"/>
              <a:gd name="connsiteX4" fmla="*/ 8099884 w 8099884"/>
              <a:gd name="connsiteY4" fmla="*/ 137890 h 2053140"/>
              <a:gd name="connsiteX5" fmla="*/ 8091488 w 8099884"/>
              <a:gd name="connsiteY5" fmla="*/ 1870937 h 2053140"/>
              <a:gd name="connsiteX6" fmla="*/ 8049324 w 8099884"/>
              <a:gd name="connsiteY6" fmla="*/ 2019462 h 2053140"/>
              <a:gd name="connsiteX7" fmla="*/ 7791789 w 8099884"/>
              <a:gd name="connsiteY7" fmla="*/ 2049536 h 2053140"/>
              <a:gd name="connsiteX8" fmla="*/ 454305 w 8099884"/>
              <a:gd name="connsiteY8" fmla="*/ 2049055 h 2053140"/>
              <a:gd name="connsiteX9" fmla="*/ 81533 w 8099884"/>
              <a:gd name="connsiteY9" fmla="*/ 2013878 h 2053140"/>
              <a:gd name="connsiteX10" fmla="*/ 7621 w 8099884"/>
              <a:gd name="connsiteY10" fmla="*/ 1820455 h 2053140"/>
              <a:gd name="connsiteX11" fmla="*/ 0 w 8099884"/>
              <a:gd name="connsiteY11" fmla="*/ 220255 h 2053140"/>
              <a:gd name="connsiteX12" fmla="*/ 51497 w 8099884"/>
              <a:gd name="connsiteY12" fmla="*/ 48096 h 205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99884" h="2053140">
                <a:moveTo>
                  <a:pt x="51497" y="48096"/>
                </a:moveTo>
                <a:cubicBezTo>
                  <a:pt x="104841" y="12536"/>
                  <a:pt x="195479" y="9943"/>
                  <a:pt x="320066" y="6895"/>
                </a:cubicBezTo>
                <a:lnTo>
                  <a:pt x="7885175" y="0"/>
                </a:lnTo>
                <a:cubicBezTo>
                  <a:pt x="7874634" y="0"/>
                  <a:pt x="8033571" y="4018"/>
                  <a:pt x="8069356" y="27000"/>
                </a:cubicBezTo>
                <a:cubicBezTo>
                  <a:pt x="8105141" y="49982"/>
                  <a:pt x="8094730" y="79575"/>
                  <a:pt x="8099884" y="137890"/>
                </a:cubicBezTo>
                <a:cubicBezTo>
                  <a:pt x="8097085" y="715572"/>
                  <a:pt x="8094287" y="1293255"/>
                  <a:pt x="8091488" y="1870937"/>
                </a:cubicBezTo>
                <a:cubicBezTo>
                  <a:pt x="8091488" y="1942664"/>
                  <a:pt x="8099274" y="1989695"/>
                  <a:pt x="8049324" y="2019462"/>
                </a:cubicBezTo>
                <a:cubicBezTo>
                  <a:pt x="7999374" y="2049229"/>
                  <a:pt x="7890086" y="2059295"/>
                  <a:pt x="7791789" y="2049536"/>
                </a:cubicBezTo>
                <a:lnTo>
                  <a:pt x="454305" y="2049055"/>
                </a:lnTo>
                <a:cubicBezTo>
                  <a:pt x="354482" y="2049241"/>
                  <a:pt x="193100" y="2059425"/>
                  <a:pt x="81533" y="2013878"/>
                </a:cubicBezTo>
                <a:cubicBezTo>
                  <a:pt x="18826" y="1981811"/>
                  <a:pt x="890" y="1919608"/>
                  <a:pt x="7621" y="1820455"/>
                </a:cubicBezTo>
                <a:cubicBezTo>
                  <a:pt x="6732" y="1515562"/>
                  <a:pt x="381" y="520616"/>
                  <a:pt x="0" y="220255"/>
                </a:cubicBezTo>
                <a:cubicBezTo>
                  <a:pt x="1778" y="162077"/>
                  <a:pt x="-1847" y="83656"/>
                  <a:pt x="51497" y="48096"/>
                </a:cubicBezTo>
                <a:close/>
              </a:path>
            </a:pathLst>
          </a:custGeom>
          <a:noFill/>
          <a:effectLst>
            <a:outerShdw blurRad="50800" dist="38100" dir="2700000" algn="tl" rotWithShape="0">
              <a:prstClr val="black">
                <a:alpha val="40000"/>
              </a:prstClr>
            </a:outerShdw>
          </a:effectLst>
        </p:spPr>
        <p:txBody>
          <a:bodyPr wrap="square">
            <a:spAutoFit/>
          </a:bodyPr>
          <a:lstStyle>
            <a:defPPr>
              <a:defRPr lang="pt-BR"/>
            </a:defPPr>
            <a:lvl2pPr lvl="1">
              <a:defRPr sz="1300">
                <a:solidFill>
                  <a:srgbClr val="00B0F0"/>
                </a:solidFill>
                <a:latin typeface="Courier New" panose="02070309020205020404" pitchFamily="49" charset="0"/>
                <a:ea typeface="Open Sans" panose="020B0606030504020204" pitchFamily="34" charset="0"/>
                <a:cs typeface="Courier New" panose="02070309020205020404" pitchFamily="49" charset="0"/>
              </a:defRPr>
            </a:lvl2pPr>
          </a:lstStyle>
          <a:p>
            <a:pPr lvl="1"/>
            <a:r>
              <a:rPr lang="pt-BR" sz="1800" dirty="0" err="1">
                <a:solidFill>
                  <a:srgbClr val="FFC000"/>
                </a:solidFill>
                <a:latin typeface="Courier New" panose="02070309020205020404" pitchFamily="49" charset="0"/>
                <a:cs typeface="Courier New" panose="02070309020205020404" pitchFamily="49" charset="0"/>
              </a:rPr>
              <a:t>project</a:t>
            </a:r>
            <a:r>
              <a:rPr lang="pt-BR" sz="1800" dirty="0">
                <a:solidFill>
                  <a:srgbClr val="E2F3FA"/>
                </a:solidFill>
                <a:latin typeface="Courier New" panose="02070309020205020404" pitchFamily="49" charset="0"/>
                <a:cs typeface="Courier New" panose="02070309020205020404" pitchFamily="49" charset="0"/>
              </a:rPr>
              <a:t>/</a:t>
            </a:r>
          </a:p>
          <a:p>
            <a:pPr lvl="1"/>
            <a:r>
              <a:rPr lang="pt-BR" sz="1800" dirty="0">
                <a:solidFill>
                  <a:srgbClr val="E2F3FA"/>
                </a:solidFill>
                <a:latin typeface="Courier New" panose="02070309020205020404" pitchFamily="49" charset="0"/>
                <a:cs typeface="Courier New" panose="02070309020205020404" pitchFamily="49" charset="0"/>
              </a:rPr>
              <a:t> ├── </a:t>
            </a:r>
            <a:r>
              <a:rPr lang="pt-BR" sz="1800" dirty="0">
                <a:solidFill>
                  <a:srgbClr val="FFC000"/>
                </a:solidFill>
                <a:latin typeface="Courier New" panose="02070309020205020404" pitchFamily="49" charset="0"/>
                <a:cs typeface="Courier New" panose="02070309020205020404" pitchFamily="49" charset="0"/>
              </a:rPr>
              <a:t>data</a:t>
            </a:r>
            <a:r>
              <a:rPr lang="pt-BR" sz="1800" dirty="0">
                <a:solidFill>
                  <a:srgbClr val="E2F3FA"/>
                </a:solidFill>
                <a:latin typeface="Courier New" panose="02070309020205020404" pitchFamily="49" charset="0"/>
                <a:cs typeface="Courier New" panose="02070309020205020404" pitchFamily="49" charset="0"/>
              </a:rPr>
              <a:t>/</a:t>
            </a:r>
          </a:p>
          <a:p>
            <a:pPr lvl="1"/>
            <a:r>
              <a:rPr lang="pt-BR" sz="1800" dirty="0">
                <a:solidFill>
                  <a:srgbClr val="E2F3FA"/>
                </a:solidFill>
                <a:latin typeface="Courier New" panose="02070309020205020404" pitchFamily="49" charset="0"/>
                <a:cs typeface="Courier New" panose="02070309020205020404" pitchFamily="49" charset="0"/>
              </a:rPr>
              <a:t> │   ├── </a:t>
            </a:r>
            <a:r>
              <a:rPr lang="pt-BR" sz="1800" dirty="0" err="1">
                <a:solidFill>
                  <a:srgbClr val="FFC000"/>
                </a:solidFill>
                <a:latin typeface="Courier New" panose="02070309020205020404" pitchFamily="49" charset="0"/>
                <a:cs typeface="Courier New" panose="02070309020205020404" pitchFamily="49" charset="0"/>
              </a:rPr>
              <a:t>raw</a:t>
            </a:r>
            <a:r>
              <a:rPr lang="pt-BR" sz="1800" dirty="0">
                <a:solidFill>
                  <a:srgbClr val="E2F3FA"/>
                </a:solidFill>
                <a:latin typeface="Courier New" panose="02070309020205020404" pitchFamily="49" charset="0"/>
                <a:cs typeface="Courier New" panose="02070309020205020404" pitchFamily="49" charset="0"/>
              </a:rPr>
              <a:t>/</a:t>
            </a:r>
          </a:p>
          <a:p>
            <a:pPr lvl="1"/>
            <a:r>
              <a:rPr lang="pt-BR" sz="1800" dirty="0">
                <a:solidFill>
                  <a:srgbClr val="E2F3FA"/>
                </a:solidFill>
                <a:latin typeface="Courier New" panose="02070309020205020404" pitchFamily="49" charset="0"/>
                <a:cs typeface="Courier New" panose="02070309020205020404" pitchFamily="49" charset="0"/>
              </a:rPr>
              <a:t> │   └── </a:t>
            </a:r>
            <a:r>
              <a:rPr lang="pt-BR" sz="1800" dirty="0" err="1">
                <a:solidFill>
                  <a:srgbClr val="FFC000"/>
                </a:solidFill>
                <a:latin typeface="Courier New" panose="02070309020205020404" pitchFamily="49" charset="0"/>
                <a:cs typeface="Courier New" panose="02070309020205020404" pitchFamily="49" charset="0"/>
              </a:rPr>
              <a:t>processed</a:t>
            </a:r>
            <a:r>
              <a:rPr lang="pt-BR" sz="1800" dirty="0">
                <a:solidFill>
                  <a:srgbClr val="E2F3FA"/>
                </a:solidFill>
                <a:latin typeface="Courier New" panose="02070309020205020404" pitchFamily="49" charset="0"/>
                <a:cs typeface="Courier New" panose="02070309020205020404" pitchFamily="49" charset="0"/>
              </a:rPr>
              <a:t>/</a:t>
            </a:r>
          </a:p>
          <a:p>
            <a:pPr lvl="1"/>
            <a:r>
              <a:rPr lang="pt-BR" sz="1800" dirty="0">
                <a:solidFill>
                  <a:srgbClr val="E2F3FA"/>
                </a:solidFill>
                <a:latin typeface="Courier New" panose="02070309020205020404" pitchFamily="49" charset="0"/>
                <a:cs typeface="Courier New" panose="02070309020205020404" pitchFamily="49" charset="0"/>
              </a:rPr>
              <a:t> ├── </a:t>
            </a:r>
            <a:r>
              <a:rPr lang="pt-BR" sz="1800" dirty="0" err="1">
                <a:solidFill>
                  <a:srgbClr val="FFC000"/>
                </a:solidFill>
                <a:latin typeface="Courier New" panose="02070309020205020404" pitchFamily="49" charset="0"/>
                <a:cs typeface="Courier New" panose="02070309020205020404" pitchFamily="49" charset="0"/>
              </a:rPr>
              <a:t>src</a:t>
            </a:r>
            <a:r>
              <a:rPr lang="pt-BR" sz="1800" dirty="0">
                <a:solidFill>
                  <a:srgbClr val="E2F3FA"/>
                </a:solidFill>
                <a:latin typeface="Courier New" panose="02070309020205020404" pitchFamily="49" charset="0"/>
                <a:cs typeface="Courier New" panose="02070309020205020404" pitchFamily="49" charset="0"/>
              </a:rPr>
              <a:t>/</a:t>
            </a:r>
          </a:p>
          <a:p>
            <a:pPr lvl="1"/>
            <a:r>
              <a:rPr lang="pt-BR" sz="1800" dirty="0">
                <a:solidFill>
                  <a:srgbClr val="E2F3FA"/>
                </a:solidFill>
                <a:latin typeface="Courier New" panose="02070309020205020404" pitchFamily="49" charset="0"/>
                <a:cs typeface="Courier New" panose="02070309020205020404" pitchFamily="49" charset="0"/>
              </a:rPr>
              <a:t> │   ├── </a:t>
            </a:r>
            <a:r>
              <a:rPr lang="pt-BR" sz="1800" dirty="0">
                <a:latin typeface="Courier New" panose="02070309020205020404" pitchFamily="49" charset="0"/>
                <a:cs typeface="Courier New" panose="02070309020205020404" pitchFamily="49" charset="0"/>
              </a:rPr>
              <a:t>dataset.py</a:t>
            </a:r>
          </a:p>
          <a:p>
            <a:pPr lvl="1"/>
            <a:r>
              <a:rPr lang="pt-BR" sz="1800" dirty="0">
                <a:solidFill>
                  <a:srgbClr val="E2F3FA"/>
                </a:solidFill>
                <a:latin typeface="Courier New" panose="02070309020205020404" pitchFamily="49" charset="0"/>
                <a:cs typeface="Courier New" panose="02070309020205020404" pitchFamily="49" charset="0"/>
              </a:rPr>
              <a:t> │   ├── </a:t>
            </a:r>
            <a:r>
              <a:rPr lang="pt-BR" sz="1800" dirty="0">
                <a:latin typeface="Courier New" panose="02070309020205020404" pitchFamily="49" charset="0"/>
                <a:cs typeface="Courier New" panose="02070309020205020404" pitchFamily="49" charset="0"/>
              </a:rPr>
              <a:t>model.py</a:t>
            </a:r>
          </a:p>
          <a:p>
            <a:pPr lvl="1"/>
            <a:r>
              <a:rPr lang="pt-BR" sz="1800" dirty="0">
                <a:solidFill>
                  <a:srgbClr val="E2F3FA"/>
                </a:solidFill>
                <a:latin typeface="Courier New" panose="02070309020205020404" pitchFamily="49" charset="0"/>
                <a:cs typeface="Courier New" panose="02070309020205020404" pitchFamily="49" charset="0"/>
              </a:rPr>
              <a:t> │   ├── </a:t>
            </a:r>
            <a:r>
              <a:rPr lang="pt-BR" sz="1800" dirty="0">
                <a:latin typeface="Courier New" panose="02070309020205020404" pitchFamily="49" charset="0"/>
                <a:cs typeface="Courier New" panose="02070309020205020404" pitchFamily="49" charset="0"/>
              </a:rPr>
              <a:t>train.py</a:t>
            </a:r>
          </a:p>
          <a:p>
            <a:pPr lvl="1"/>
            <a:r>
              <a:rPr lang="pt-BR" sz="1800" dirty="0">
                <a:solidFill>
                  <a:srgbClr val="E2F3FA"/>
                </a:solidFill>
                <a:latin typeface="Courier New" panose="02070309020205020404" pitchFamily="49" charset="0"/>
                <a:cs typeface="Courier New" panose="02070309020205020404" pitchFamily="49" charset="0"/>
              </a:rPr>
              <a:t> │   └── </a:t>
            </a:r>
            <a:r>
              <a:rPr lang="pt-BR" sz="1800" dirty="0">
                <a:latin typeface="Courier New" panose="02070309020205020404" pitchFamily="49" charset="0"/>
                <a:cs typeface="Courier New" panose="02070309020205020404" pitchFamily="49" charset="0"/>
              </a:rPr>
              <a:t>utils.py</a:t>
            </a:r>
          </a:p>
          <a:p>
            <a:pPr lvl="1"/>
            <a:r>
              <a:rPr lang="pt-BR" sz="1800" dirty="0">
                <a:solidFill>
                  <a:srgbClr val="E2F3FA"/>
                </a:solidFill>
                <a:latin typeface="Courier New" panose="02070309020205020404" pitchFamily="49" charset="0"/>
                <a:cs typeface="Courier New" panose="02070309020205020404" pitchFamily="49" charset="0"/>
              </a:rPr>
              <a:t> ├── </a:t>
            </a:r>
            <a:r>
              <a:rPr lang="pt-BR" sz="1800" dirty="0">
                <a:solidFill>
                  <a:srgbClr val="FFC000"/>
                </a:solidFill>
                <a:latin typeface="Courier New" panose="02070309020205020404" pitchFamily="49" charset="0"/>
                <a:cs typeface="Courier New" panose="02070309020205020404" pitchFamily="49" charset="0"/>
              </a:rPr>
              <a:t>notebooks</a:t>
            </a:r>
            <a:r>
              <a:rPr lang="pt-BR" sz="1800" dirty="0">
                <a:solidFill>
                  <a:srgbClr val="E2F3FA"/>
                </a:solidFill>
                <a:latin typeface="Courier New" panose="02070309020205020404" pitchFamily="49" charset="0"/>
                <a:cs typeface="Courier New" panose="02070309020205020404" pitchFamily="49" charset="0"/>
              </a:rPr>
              <a:t>/</a:t>
            </a:r>
          </a:p>
          <a:p>
            <a:pPr lvl="1"/>
            <a:r>
              <a:rPr lang="pt-BR" sz="1800" dirty="0">
                <a:solidFill>
                  <a:srgbClr val="E2F3FA"/>
                </a:solidFill>
                <a:latin typeface="Courier New" panose="02070309020205020404" pitchFamily="49" charset="0"/>
                <a:cs typeface="Courier New" panose="02070309020205020404" pitchFamily="49" charset="0"/>
              </a:rPr>
              <a:t> ├── </a:t>
            </a:r>
            <a:r>
              <a:rPr lang="pt-BR" sz="1800" dirty="0">
                <a:solidFill>
                  <a:srgbClr val="FFC000"/>
                </a:solidFill>
                <a:latin typeface="Courier New" panose="02070309020205020404" pitchFamily="49" charset="0"/>
                <a:cs typeface="Courier New" panose="02070309020205020404" pitchFamily="49" charset="0"/>
              </a:rPr>
              <a:t>outputs</a:t>
            </a:r>
            <a:r>
              <a:rPr lang="pt-BR" sz="1800" dirty="0">
                <a:solidFill>
                  <a:srgbClr val="E2F3FA"/>
                </a:solidFill>
                <a:latin typeface="Courier New" panose="02070309020205020404" pitchFamily="49" charset="0"/>
                <a:cs typeface="Courier New" panose="02070309020205020404" pitchFamily="49" charset="0"/>
              </a:rPr>
              <a:t>/</a:t>
            </a:r>
          </a:p>
          <a:p>
            <a:pPr lvl="1"/>
            <a:r>
              <a:rPr lang="pt-BR" sz="1800" dirty="0">
                <a:solidFill>
                  <a:srgbClr val="E2F3FA"/>
                </a:solidFill>
                <a:latin typeface="Courier New" panose="02070309020205020404" pitchFamily="49" charset="0"/>
                <a:cs typeface="Courier New" panose="02070309020205020404" pitchFamily="49" charset="0"/>
              </a:rPr>
              <a:t> │   ├── </a:t>
            </a:r>
            <a:r>
              <a:rPr lang="pt-BR" sz="1800" dirty="0">
                <a:solidFill>
                  <a:srgbClr val="FFC000"/>
                </a:solidFill>
                <a:latin typeface="Courier New" panose="02070309020205020404" pitchFamily="49" charset="0"/>
                <a:cs typeface="Courier New" panose="02070309020205020404" pitchFamily="49" charset="0"/>
              </a:rPr>
              <a:t>checkpoints</a:t>
            </a:r>
            <a:r>
              <a:rPr lang="pt-BR" sz="1800" dirty="0">
                <a:solidFill>
                  <a:srgbClr val="E2F3FA"/>
                </a:solidFill>
                <a:latin typeface="Courier New" panose="02070309020205020404" pitchFamily="49" charset="0"/>
                <a:cs typeface="Courier New" panose="02070309020205020404" pitchFamily="49" charset="0"/>
              </a:rPr>
              <a:t>/</a:t>
            </a:r>
          </a:p>
          <a:p>
            <a:pPr lvl="1"/>
            <a:r>
              <a:rPr lang="pt-BR" sz="1800" dirty="0">
                <a:solidFill>
                  <a:srgbClr val="E2F3FA"/>
                </a:solidFill>
                <a:latin typeface="Courier New" panose="02070309020205020404" pitchFamily="49" charset="0"/>
                <a:cs typeface="Courier New" panose="02070309020205020404" pitchFamily="49" charset="0"/>
              </a:rPr>
              <a:t> │   └── </a:t>
            </a:r>
            <a:r>
              <a:rPr lang="pt-BR" sz="1800" dirty="0">
                <a:solidFill>
                  <a:srgbClr val="FFC000"/>
                </a:solidFill>
                <a:latin typeface="Courier New" panose="02070309020205020404" pitchFamily="49" charset="0"/>
                <a:cs typeface="Courier New" panose="02070309020205020404" pitchFamily="49" charset="0"/>
              </a:rPr>
              <a:t>logs</a:t>
            </a:r>
            <a:r>
              <a:rPr lang="pt-BR" sz="1800" dirty="0">
                <a:solidFill>
                  <a:srgbClr val="E2F3FA"/>
                </a:solidFill>
                <a:latin typeface="Courier New" panose="02070309020205020404" pitchFamily="49" charset="0"/>
                <a:cs typeface="Courier New" panose="02070309020205020404" pitchFamily="49" charset="0"/>
              </a:rPr>
              <a:t>/</a:t>
            </a:r>
          </a:p>
          <a:p>
            <a:pPr lvl="1"/>
            <a:r>
              <a:rPr lang="pt-BR" sz="1800" dirty="0">
                <a:solidFill>
                  <a:srgbClr val="E2F3FA"/>
                </a:solidFill>
                <a:latin typeface="Courier New" panose="02070309020205020404" pitchFamily="49" charset="0"/>
                <a:cs typeface="Courier New" panose="02070309020205020404" pitchFamily="49" charset="0"/>
              </a:rPr>
              <a:t> └── </a:t>
            </a:r>
            <a:r>
              <a:rPr lang="pt-BR" sz="1800" dirty="0" err="1">
                <a:solidFill>
                  <a:schemeClr val="accent5">
                    <a:lumMod val="60000"/>
                    <a:lumOff val="40000"/>
                  </a:schemeClr>
                </a:solidFill>
                <a:latin typeface="Courier New" panose="02070309020205020404" pitchFamily="49" charset="0"/>
                <a:cs typeface="Courier New" panose="02070309020205020404" pitchFamily="49" charset="0"/>
              </a:rPr>
              <a:t>config.yaml</a:t>
            </a:r>
            <a:endParaRPr lang="pt-BR" sz="1800" dirty="0">
              <a:solidFill>
                <a:schemeClr val="accent5">
                  <a:lumMod val="60000"/>
                  <a:lumOff val="40000"/>
                </a:schemeClr>
              </a:solidFill>
              <a:latin typeface="Courier New" panose="02070309020205020404" pitchFamily="49" charset="0"/>
              <a:cs typeface="Courier New" panose="02070309020205020404" pitchFamily="49" charset="0"/>
            </a:endParaRPr>
          </a:p>
        </p:txBody>
      </p:sp>
      <p:sp>
        <p:nvSpPr>
          <p:cNvPr id="17" name="TextBox 16">
            <a:extLst>
              <a:ext uri="{FF2B5EF4-FFF2-40B4-BE49-F238E27FC236}">
                <a16:creationId xmlns:a16="http://schemas.microsoft.com/office/drawing/2014/main" id="{D6961465-94D7-DEB3-3554-201E260F3885}"/>
              </a:ext>
            </a:extLst>
          </p:cNvPr>
          <p:cNvSpPr txBox="1"/>
          <p:nvPr/>
        </p:nvSpPr>
        <p:spPr>
          <a:xfrm>
            <a:off x="1324429" y="3979785"/>
            <a:ext cx="6103256" cy="1431161"/>
          </a:xfrm>
          <a:prstGeom prst="rect">
            <a:avLst/>
          </a:prstGeom>
          <a:noFill/>
        </p:spPr>
        <p:txBody>
          <a:bodyPr wrap="square">
            <a:spAutoFit/>
          </a:bodyPr>
          <a:lstStyle/>
          <a:p>
            <a:pPr marL="285750" marR="0" lvl="0" indent="-285750" algn="l" defTabSz="914400" rtl="0" eaLnBrk="0" fontAlgn="base" latinLnBrk="0" hangingPunct="0">
              <a:lnSpc>
                <a:spcPct val="100000"/>
              </a:lnSpc>
              <a:spcBef>
                <a:spcPct val="0"/>
              </a:spcBef>
              <a:spcAft>
                <a:spcPts val="600"/>
              </a:spcAft>
              <a:buClrTx/>
              <a:buSzTx/>
              <a:buFont typeface="Arial" panose="020B0604020202020204" pitchFamily="34" charset="0"/>
              <a:buChar char="•"/>
              <a:tabLst/>
            </a:pPr>
            <a:r>
              <a:rPr kumimoji="0" lang="pt-BR" altLang="pt-BR" sz="1800" b="0" i="0" u="none" strike="noStrike" cap="none" normalizeH="0" baseline="0" dirty="0" err="1">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Dataset</a:t>
            </a:r>
            <a:r>
              <a:rPr kumimoji="0" lang="pt-BR" altLang="pt-BR" sz="18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 define </a:t>
            </a:r>
            <a:r>
              <a:rPr kumimoji="0" lang="pt-BR" altLang="pt-BR" sz="18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o que entra</a:t>
            </a:r>
            <a:endParaRPr kumimoji="0" lang="pt-BR" altLang="pt-BR" sz="18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endParaRPr>
          </a:p>
          <a:p>
            <a:pPr marL="285750" marR="0" lvl="0" indent="-285750" algn="l" defTabSz="914400" rtl="0" eaLnBrk="0" fontAlgn="base" latinLnBrk="0" hangingPunct="0">
              <a:lnSpc>
                <a:spcPct val="100000"/>
              </a:lnSpc>
              <a:spcBef>
                <a:spcPct val="0"/>
              </a:spcBef>
              <a:spcAft>
                <a:spcPts val="600"/>
              </a:spcAft>
              <a:buClrTx/>
              <a:buSzTx/>
              <a:buFont typeface="Arial" panose="020B0604020202020204" pitchFamily="34" charset="0"/>
              <a:buChar char="•"/>
              <a:tabLst/>
            </a:pPr>
            <a:r>
              <a:rPr kumimoji="0" lang="pt-BR" altLang="pt-BR" sz="18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Modelo define </a:t>
            </a:r>
            <a:r>
              <a:rPr kumimoji="0" lang="pt-BR" altLang="pt-BR" sz="18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o que aprende</a:t>
            </a:r>
            <a:endParaRPr kumimoji="0" lang="pt-BR" altLang="pt-BR" sz="18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endParaRPr>
          </a:p>
          <a:p>
            <a:pPr marL="285750" marR="0" lvl="0" indent="-285750" algn="l" defTabSz="914400" rtl="0" eaLnBrk="0" fontAlgn="base" latinLnBrk="0" hangingPunct="0">
              <a:lnSpc>
                <a:spcPct val="100000"/>
              </a:lnSpc>
              <a:spcBef>
                <a:spcPct val="0"/>
              </a:spcBef>
              <a:spcAft>
                <a:spcPts val="600"/>
              </a:spcAft>
              <a:buClrTx/>
              <a:buSzTx/>
              <a:buFont typeface="Arial" panose="020B0604020202020204" pitchFamily="34" charset="0"/>
              <a:buChar char="•"/>
              <a:tabLst/>
            </a:pPr>
            <a:r>
              <a:rPr kumimoji="0" lang="pt-BR" altLang="pt-BR" sz="18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Treino define </a:t>
            </a:r>
            <a:r>
              <a:rPr kumimoji="0" lang="pt-BR" altLang="pt-BR" sz="18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como aprende</a:t>
            </a:r>
            <a:endParaRPr kumimoji="0" lang="pt-BR" altLang="pt-BR" sz="18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endParaRPr>
          </a:p>
          <a:p>
            <a:pPr marL="285750" marR="0" lvl="0" indent="-285750" algn="l" defTabSz="914400" rtl="0" eaLnBrk="0" fontAlgn="base" latinLnBrk="0" hangingPunct="0">
              <a:lnSpc>
                <a:spcPct val="100000"/>
              </a:lnSpc>
              <a:spcBef>
                <a:spcPct val="0"/>
              </a:spcBef>
              <a:spcAft>
                <a:spcPts val="600"/>
              </a:spcAft>
              <a:buClrTx/>
              <a:buSzTx/>
              <a:buFont typeface="Arial" panose="020B0604020202020204" pitchFamily="34" charset="0"/>
              <a:buChar char="•"/>
              <a:tabLst/>
            </a:pPr>
            <a:r>
              <a:rPr kumimoji="0" lang="pt-BR" altLang="pt-BR" sz="18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Métricas e logs definem </a:t>
            </a:r>
            <a:r>
              <a:rPr kumimoji="0" lang="pt-BR" altLang="pt-BR" sz="1800" b="1"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rPr>
              <a:t>se está aprendendo</a:t>
            </a:r>
            <a:endParaRPr kumimoji="0" lang="pt-BR" altLang="pt-BR" sz="1800" b="0" i="0" u="none" strike="noStrike" cap="none" normalizeH="0" baseline="0" dirty="0">
              <a:ln>
                <a:noFill/>
              </a:ln>
              <a:solidFill>
                <a:schemeClr val="tx1"/>
              </a:solidFill>
              <a:effectLst/>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19692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8DC8BA632E7144F9A762A31AFC29E31" ma:contentTypeVersion="7" ma:contentTypeDescription="Create a new document." ma:contentTypeScope="" ma:versionID="bbefcfb64ce2cd40c9eb4605501ff17f">
  <xsd:schema xmlns:xsd="http://www.w3.org/2001/XMLSchema" xmlns:xs="http://www.w3.org/2001/XMLSchema" xmlns:p="http://schemas.microsoft.com/office/2006/metadata/properties" xmlns:ns2="ee3c95f2-979b-41e3-ba10-b53925a3edaa" targetNamespace="http://schemas.microsoft.com/office/2006/metadata/properties" ma:root="true" ma:fieldsID="01963ac78396b67ee829e97efdc49740" ns2:_="">
    <xsd:import namespace="ee3c95f2-979b-41e3-ba10-b53925a3eda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3c95f2-979b-41e3-ba10-b53925a3eda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DF90F73-931C-4DA0-B6AA-9186B5BE7A97}"/>
</file>

<file path=customXml/itemProps2.xml><?xml version="1.0" encoding="utf-8"?>
<ds:datastoreItem xmlns:ds="http://schemas.openxmlformats.org/officeDocument/2006/customXml" ds:itemID="{EAEDBDF6-ADD4-4B86-A65C-009C1C49E4AA}">
  <ds:schemaRefs>
    <ds:schemaRef ds:uri="http://www.w3.org/XML/1998/namespace"/>
    <ds:schemaRef ds:uri="http://purl.org/dc/elements/1.1/"/>
    <ds:schemaRef ds:uri="c2801ae2-db09-4cfb-a5f6-14322e56d311"/>
    <ds:schemaRef ds:uri="http://schemas.microsoft.com/office/2006/documentManagement/types"/>
    <ds:schemaRef ds:uri="6de5ecdb-1b1c-4530-a5bb-6b17c64d0e9d"/>
    <ds:schemaRef ds:uri="http://purl.org/dc/terms/"/>
    <ds:schemaRef ds:uri="http://schemas.microsoft.com/office/infopath/2007/PartnerControls"/>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0C40C6C3-8E13-4043-BB82-A4B179404725}">
  <ds:schemaRefs>
    <ds:schemaRef ds:uri="http://schemas.microsoft.com/sharepoint/v3/contenttype/forms"/>
  </ds:schemaRefs>
</ds:datastoreItem>
</file>

<file path=docMetadata/LabelInfo.xml><?xml version="1.0" encoding="utf-8"?>
<clbl:labelList xmlns:clbl="http://schemas.microsoft.com/office/2020/mipLabelMetadata">
  <clbl:label id="{ea60d57e-af5b-4752-ac57-3e4f28ca11dc}" enabled="1" method="Standard" siteId="{36da45f1-dd2c-4d1f-af13-5abe46b99921}" removed="0"/>
</clbl:labelList>
</file>

<file path=docProps/app.xml><?xml version="1.0" encoding="utf-8"?>
<Properties xmlns="http://schemas.openxmlformats.org/officeDocument/2006/extended-properties" xmlns:vt="http://schemas.openxmlformats.org/officeDocument/2006/docPropsVTypes">
  <TotalTime>14968</TotalTime>
  <Words>1924</Words>
  <Application>Microsoft Office PowerPoint</Application>
  <PresentationFormat>Widescreen</PresentationFormat>
  <Paragraphs>336</Paragraphs>
  <Slides>21</Slides>
  <Notes>2</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Aptos</vt:lpstr>
      <vt:lpstr>Aptos Display</vt:lpstr>
      <vt:lpstr>Arial</vt:lpstr>
      <vt:lpstr>Courier New</vt:lpstr>
      <vt:lpstr>Open Sans</vt:lpstr>
      <vt:lpstr>Open Sans ExtraBold</vt:lpstr>
      <vt:lpstr>Office Theme</vt:lpstr>
      <vt:lpstr>PowerPoint Presentation</vt:lpstr>
      <vt:lpstr>Semana 2 – Dia 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Lotte, Rodolfo Georjute</dc:creator>
  <cp:lastModifiedBy>Lotte, Rodolfo Georjute</cp:lastModifiedBy>
  <cp:revision>230</cp:revision>
  <dcterms:created xsi:type="dcterms:W3CDTF">2025-10-24T16:51:02Z</dcterms:created>
  <dcterms:modified xsi:type="dcterms:W3CDTF">2025-11-07T14:31:34Z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0x010100F8DC8BA632E7144F9A762A31AFC29E31</vt:lpwstr>
  </property>
</Properties>
</file>

<file path=docProps/thumbnail.jpeg>
</file>